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1"/>
  </p:notesMasterIdLst>
  <p:sldIdLst>
    <p:sldId id="261" r:id="rId2"/>
    <p:sldId id="262" r:id="rId3"/>
    <p:sldId id="263" r:id="rId4"/>
    <p:sldId id="283" r:id="rId5"/>
    <p:sldId id="317" r:id="rId6"/>
    <p:sldId id="279" r:id="rId7"/>
    <p:sldId id="300" r:id="rId8"/>
    <p:sldId id="320" r:id="rId9"/>
    <p:sldId id="321" r:id="rId10"/>
    <p:sldId id="294" r:id="rId11"/>
    <p:sldId id="313" r:id="rId12"/>
    <p:sldId id="315" r:id="rId13"/>
    <p:sldId id="322" r:id="rId14"/>
    <p:sldId id="314" r:id="rId15"/>
    <p:sldId id="323" r:id="rId16"/>
    <p:sldId id="304" r:id="rId17"/>
    <p:sldId id="305" r:id="rId18"/>
    <p:sldId id="306" r:id="rId19"/>
    <p:sldId id="308" r:id="rId20"/>
  </p:sldIdLst>
  <p:sldSz cx="9906000" cy="6858000" type="A4"/>
  <p:notesSz cx="6858000" cy="9144000"/>
  <p:embeddedFontLst>
    <p:embeddedFont>
      <p:font typeface="나눔고딕" panose="020B0600000101010101" charset="-127"/>
      <p:regular r:id="rId22"/>
      <p:bold r:id="rId23"/>
    </p:embeddedFont>
    <p:embeddedFont>
      <p:font typeface="나눔스퀘어OTF_ac" panose="020B0600000101010101" pitchFamily="34" charset="-127"/>
      <p:regular r:id="rId24"/>
    </p:embeddedFont>
    <p:embeddedFont>
      <p:font typeface="나눔스퀘어OTF_ac Bold" panose="020B0600000101010101" pitchFamily="34" charset="-127"/>
      <p:bold r:id="rId25"/>
    </p:embeddedFont>
    <p:embeddedFont>
      <p:font typeface="나눔스퀘어OTF_ac ExtraBold" panose="020B0600000101010101" pitchFamily="34" charset="-127"/>
      <p:bold r:id="rId26"/>
    </p:embeddedFont>
    <p:embeddedFont>
      <p:font typeface="Arial Black" panose="020B0A04020102020204" pitchFamily="34" charset="0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9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14C"/>
    <a:srgbClr val="002060"/>
    <a:srgbClr val="4C5E78"/>
    <a:srgbClr val="1B212B"/>
    <a:srgbClr val="E3E3E3"/>
    <a:srgbClr val="1F4F7B"/>
    <a:srgbClr val="D2D2D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5488" autoAdjust="0"/>
  </p:normalViewPr>
  <p:slideViewPr>
    <p:cSldViewPr snapToGrid="0">
      <p:cViewPr varScale="1">
        <p:scale>
          <a:sx n="111" d="100"/>
          <a:sy n="111" d="100"/>
        </p:scale>
        <p:origin x="576" y="354"/>
      </p:cViewPr>
      <p:guideLst>
        <p:guide orient="horz" pos="1911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94641335267471E-2"/>
          <c:y val="0.1367610960327085"/>
          <c:w val="0.83012882398513776"/>
          <c:h val="0.74228226174190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신흥시장 비중 추이 (%)</c:v>
                </c:pt>
              </c:strCache>
            </c:strRef>
          </c:tx>
          <c:spPr>
            <a:gradFill>
              <a:gsLst>
                <a:gs pos="0">
                  <a:srgbClr val="002060"/>
                </a:gs>
                <a:gs pos="53000">
                  <a:srgbClr val="002060"/>
                </a:gs>
                <a:gs pos="100000">
                  <a:srgbClr val="00206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/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fld id="{45DA6432-916E-45C5-B99E-204E84550732}" type="VALUE">
                      <a:rPr lang="en-US" altLang="ko-KR" sz="1000"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BC2-463A-B5E9-CB9A4167B2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36.6</c:v>
                </c:pt>
                <c:pt idx="1">
                  <c:v>42</c:v>
                </c:pt>
                <c:pt idx="2">
                  <c:v>48.3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C2-463A-B5E9-CB9A4167B21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6"/>
        <c:overlap val="9"/>
        <c:axId val="565082640"/>
        <c:axId val="418821472"/>
      </c:barChart>
      <c:catAx>
        <c:axId val="56508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418821472"/>
        <c:crosses val="autoZero"/>
        <c:auto val="1"/>
        <c:lblAlgn val="ctr"/>
        <c:lblOffset val="100"/>
        <c:noMultiLvlLbl val="0"/>
      </c:catAx>
      <c:valAx>
        <c:axId val="418821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5082640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10275485434930615"/>
          <c:y val="4.9489200749407894E-2"/>
          <c:w val="0.74575036550371954"/>
          <c:h val="0.1142963300738038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월별 불량률</c:v>
                </c:pt>
              </c:strCache>
            </c:strRef>
          </c:tx>
          <c:spPr>
            <a:ln w="25400" cap="sq">
              <a:solidFill>
                <a:srgbClr val="002060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4월</c:v>
                </c:pt>
                <c:pt idx="1">
                  <c:v>5월</c:v>
                </c:pt>
                <c:pt idx="2">
                  <c:v>6월</c:v>
                </c:pt>
                <c:pt idx="3">
                  <c:v>7월</c:v>
                </c:pt>
                <c:pt idx="4">
                  <c:v>8월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0.06</c:v>
                </c:pt>
                <c:pt idx="1">
                  <c:v>0.08</c:v>
                </c:pt>
                <c:pt idx="2">
                  <c:v>0.13</c:v>
                </c:pt>
                <c:pt idx="3">
                  <c:v>0.13</c:v>
                </c:pt>
                <c:pt idx="4">
                  <c:v>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82-4295-9D67-FD15D824F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7795544"/>
        <c:axId val="627797184"/>
      </c:lineChart>
      <c:catAx>
        <c:axId val="62779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627797184"/>
        <c:crosses val="autoZero"/>
        <c:auto val="1"/>
        <c:lblAlgn val="ctr"/>
        <c:lblOffset val="100"/>
        <c:noMultiLvlLbl val="0"/>
      </c:catAx>
      <c:valAx>
        <c:axId val="62779718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627795544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43447-E39D-4DD5-958D-B923A3188061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2BEFA-21B3-4CC9-B96F-B65D60000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63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5C92-4E68-41CB-87F9-A730F8CC15D1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7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B849E-AA98-48B9-9CE6-D7176260A261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7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ED13-A260-4499-BF83-377BE72235C7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94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B9302-2D61-4076-B78C-980A1AA48935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01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9162E-6284-4C9F-AA12-1A73E2492EC6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4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220A-AF3B-4A73-95A8-0AA34839F4DD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4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D59AE-E65A-40BF-BE0D-6FAFB1CF7535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55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6228-04A1-4884-B1CF-3A6D8C918D96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1828-A350-43C8-BEBF-FEEFD2C76B83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61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B404-E2F2-47D1-B3C3-B6E5ABDF9168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9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3C5D-7AF7-44C9-94AE-4476788D7FEE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6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A5811-318D-4B25-8BDD-F3F6D9197525}" type="datetime1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80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22865D5-5BBE-4064-844D-7F1752270116}"/>
              </a:ext>
            </a:extLst>
          </p:cNvPr>
          <p:cNvGrpSpPr/>
          <p:nvPr/>
        </p:nvGrpSpPr>
        <p:grpSpPr>
          <a:xfrm>
            <a:off x="1" y="-5415"/>
            <a:ext cx="9906000" cy="6868828"/>
            <a:chOff x="-3314" y="-5415"/>
            <a:chExt cx="12203859" cy="6868828"/>
          </a:xfrm>
          <a:gradFill>
            <a:gsLst>
              <a:gs pos="5000">
                <a:srgbClr val="002060"/>
              </a:gs>
              <a:gs pos="68000">
                <a:schemeClr val="accent1">
                  <a:lumMod val="60000"/>
                  <a:lumOff val="40000"/>
                </a:schemeClr>
              </a:gs>
              <a:gs pos="78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1"/>
          </a:gra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7FA208-A66D-4451-898D-9A95CD548BC5}"/>
                </a:ext>
              </a:extLst>
            </p:cNvPr>
            <p:cNvSpPr/>
            <p:nvPr/>
          </p:nvSpPr>
          <p:spPr>
            <a:xfrm>
              <a:off x="-3314" y="-5415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1A421F-F60D-4E10-A11C-2BF62B200FAC}"/>
                </a:ext>
              </a:extLst>
            </p:cNvPr>
            <p:cNvSpPr/>
            <p:nvPr/>
          </p:nvSpPr>
          <p:spPr>
            <a:xfrm rot="5400000">
              <a:off x="-3268580" y="3268580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9FAB2B3-60CC-4B30-89B6-5C880F4B83B9}"/>
                </a:ext>
              </a:extLst>
            </p:cNvPr>
            <p:cNvSpPr/>
            <p:nvPr/>
          </p:nvSpPr>
          <p:spPr>
            <a:xfrm rot="5400000">
              <a:off x="8611123" y="3268578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D20BD1D-4CA1-4D49-9A2D-60B38DC0EF62}"/>
                </a:ext>
              </a:extLst>
            </p:cNvPr>
            <p:cNvSpPr/>
            <p:nvPr/>
          </p:nvSpPr>
          <p:spPr>
            <a:xfrm>
              <a:off x="-3313" y="6545436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1A711834-EE74-4195-91B3-DAEA8F6A75A2}"/>
              </a:ext>
            </a:extLst>
          </p:cNvPr>
          <p:cNvSpPr/>
          <p:nvPr/>
        </p:nvSpPr>
        <p:spPr>
          <a:xfrm rot="16200000">
            <a:off x="4200942" y="-454548"/>
            <a:ext cx="1504121" cy="1179444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D9B49F-BD2A-40C2-A288-FFBBB528C7D7}"/>
              </a:ext>
            </a:extLst>
          </p:cNvPr>
          <p:cNvSpPr/>
          <p:nvPr/>
        </p:nvSpPr>
        <p:spPr>
          <a:xfrm>
            <a:off x="-1000" y="2223145"/>
            <a:ext cx="9906000" cy="3569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설비 및 작업 조건 최적화를 통한</a:t>
            </a:r>
            <a:endParaRPr lang="ko-KR" altLang="en-US" sz="4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불량률 </a:t>
            </a:r>
            <a:r>
              <a:rPr lang="en-US" altLang="ko-KR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Zero</a:t>
            </a:r>
            <a:r>
              <a:rPr lang="ko-KR" altLang="en-US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화</a:t>
            </a:r>
            <a:r>
              <a:rPr lang="ko-KR" altLang="en-US" sz="4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달성</a:t>
            </a:r>
            <a:endParaRPr lang="en-US" altLang="ko-KR" sz="4200" dirty="0">
              <a:solidFill>
                <a:srgbClr val="000000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반 </a:t>
            </a: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조</a:t>
            </a:r>
            <a:endParaRPr lang="en-US" altLang="ko-KR" sz="1400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구본철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박진주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서혜민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유대선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이종하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장혜림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ACC709-D7D8-4B23-93BC-36EA3B60CB07}"/>
              </a:ext>
            </a:extLst>
          </p:cNvPr>
          <p:cNvGrpSpPr/>
          <p:nvPr/>
        </p:nvGrpSpPr>
        <p:grpSpPr>
          <a:xfrm>
            <a:off x="3884785" y="1566067"/>
            <a:ext cx="2136429" cy="400110"/>
            <a:chOff x="3915688" y="1293708"/>
            <a:chExt cx="2136429" cy="4001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468F39-CB0A-4F4C-920C-17BFA7093C16}"/>
                </a:ext>
              </a:extLst>
            </p:cNvPr>
            <p:cNvSpPr txBox="1"/>
            <p:nvPr/>
          </p:nvSpPr>
          <p:spPr>
            <a:xfrm>
              <a:off x="4288493" y="1293708"/>
              <a:ext cx="17636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59FACA7-FFCC-4C15-AB57-BE0092786785}"/>
                </a:ext>
              </a:extLst>
            </p:cNvPr>
            <p:cNvGrpSpPr/>
            <p:nvPr/>
          </p:nvGrpSpPr>
          <p:grpSpPr>
            <a:xfrm>
              <a:off x="3915688" y="1369242"/>
              <a:ext cx="413447" cy="252523"/>
              <a:chOff x="5943600" y="517585"/>
              <a:chExt cx="364310" cy="222511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09188DB-6C3D-4679-A04F-AAFBD105FCA0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4BAD3EFE-5391-40C1-B1EB-F226FE7A3AC2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FBF5B40-7183-4CAA-B406-977B427DC964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226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1C24313B-B157-4E69-B8D9-12EF4FDD604F}"/>
              </a:ext>
            </a:extLst>
          </p:cNvPr>
          <p:cNvSpPr/>
          <p:nvPr/>
        </p:nvSpPr>
        <p:spPr>
          <a:xfrm>
            <a:off x="5098112" y="1621003"/>
            <a:ext cx="4489410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121023-8A28-4BFC-AA4D-F0A6B5751886}"/>
              </a:ext>
            </a:extLst>
          </p:cNvPr>
          <p:cNvSpPr/>
          <p:nvPr/>
        </p:nvSpPr>
        <p:spPr>
          <a:xfrm>
            <a:off x="314637" y="1629629"/>
            <a:ext cx="4489411" cy="485903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잘린 한쪽 모서리 45">
            <a:extLst>
              <a:ext uri="{FF2B5EF4-FFF2-40B4-BE49-F238E27FC236}">
                <a16:creationId xmlns:a16="http://schemas.microsoft.com/office/drawing/2014/main" id="{36930B47-04C1-4AF6-A5F2-C5F10F6FC460}"/>
              </a:ext>
            </a:extLst>
          </p:cNvPr>
          <p:cNvSpPr/>
          <p:nvPr/>
        </p:nvSpPr>
        <p:spPr>
          <a:xfrm rot="10800000" flipH="1">
            <a:off x="427757" y="4636294"/>
            <a:ext cx="4261452" cy="1657388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경로 탐색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2E8643-C4EB-4754-B9CC-99D06B5B52BA}"/>
              </a:ext>
            </a:extLst>
          </p:cNvPr>
          <p:cNvSpPr/>
          <p:nvPr/>
        </p:nvSpPr>
        <p:spPr>
          <a:xfrm>
            <a:off x="263860" y="1205928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영향인자를 고려한 최적경로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C74ED4-DA61-42A4-B964-4EAAF7959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75528"/>
              </p:ext>
            </p:extLst>
          </p:nvPr>
        </p:nvGraphicFramePr>
        <p:xfrm>
          <a:off x="427757" y="1871936"/>
          <a:ext cx="4261452" cy="2639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242">
                  <a:extLst>
                    <a:ext uri="{9D8B030D-6E8A-4147-A177-3AD203B41FA5}">
                      <a16:colId xmlns:a16="http://schemas.microsoft.com/office/drawing/2014/main" val="134550693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867796276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38785472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924950811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42664481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088679376"/>
                    </a:ext>
                  </a:extLst>
                </a:gridCol>
              </a:tblGrid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AGRTD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명점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양품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(%)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5306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236420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93901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62677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597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44246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066424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92998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24975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4672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15723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07661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4.74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93400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427757" y="4636294"/>
            <a:ext cx="4564764" cy="15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BUS_DEVELOP_TEMP_TANK2(BUS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현상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DIELEC_FIRE_EXHAUST5_HEAT 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배기량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AG_RTD_TEMP_GLASS_OUT(AG RTD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배출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다음과 같은 경로를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채택시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불량률이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4.74%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까지 감소함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최적경로가 과부하시 차선경로를 채택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이하 경로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47" name="직각 삼각형 46">
            <a:extLst>
              <a:ext uri="{FF2B5EF4-FFF2-40B4-BE49-F238E27FC236}">
                <a16:creationId xmlns:a16="http://schemas.microsoft.com/office/drawing/2014/main" id="{94246DF0-9E0F-4C0A-9A61-4B02F6E9EDF3}"/>
              </a:ext>
            </a:extLst>
          </p:cNvPr>
          <p:cNvSpPr/>
          <p:nvPr/>
        </p:nvSpPr>
        <p:spPr>
          <a:xfrm rot="5400000">
            <a:off x="4373021" y="6001865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A67E60-AD00-4414-B625-D09F03275CCF}"/>
              </a:ext>
            </a:extLst>
          </p:cNvPr>
          <p:cNvSpPr txBox="1"/>
          <p:nvPr/>
        </p:nvSpPr>
        <p:spPr>
          <a:xfrm>
            <a:off x="4666610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9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B536E1-B63D-4F89-9B29-E3E00B60AF8A}"/>
              </a:ext>
            </a:extLst>
          </p:cNvPr>
          <p:cNvSpPr txBox="1"/>
          <p:nvPr/>
        </p:nvSpPr>
        <p:spPr>
          <a:xfrm>
            <a:off x="4849312" y="1648422"/>
            <a:ext cx="297451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endParaRPr lang="ko-KR" altLang="en-US" sz="12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6884470-D560-4EC3-91F1-B3AC14A88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24" r="13850" b="64912"/>
          <a:stretch/>
        </p:blipFill>
        <p:spPr>
          <a:xfrm>
            <a:off x="5317539" y="2199538"/>
            <a:ext cx="2129636" cy="46333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31AF3D3-0B88-49D3-9C21-13986BDF0025}"/>
              </a:ext>
            </a:extLst>
          </p:cNvPr>
          <p:cNvSpPr>
            <a:spLocks noGrp="1"/>
          </p:cNvSpPr>
          <p:nvPr/>
        </p:nvSpPr>
        <p:spPr>
          <a:xfrm>
            <a:off x="7574126" y="2006976"/>
            <a:ext cx="1574795" cy="93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31.402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높을 경우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가능성이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FA5D5D-EF32-4270-B964-AB24D555D921}"/>
              </a:ext>
            </a:extLst>
          </p:cNvPr>
          <p:cNvSpPr txBox="1"/>
          <p:nvPr/>
        </p:nvSpPr>
        <p:spPr>
          <a:xfrm>
            <a:off x="4856085" y="3040440"/>
            <a:ext cx="297451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DIELEC_FIRE_EXHAUST_HEAT5</a:t>
            </a:r>
            <a:endParaRPr lang="ko-KR" altLang="en-US" sz="12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4" name="내용 개체 틀 5">
            <a:extLst>
              <a:ext uri="{FF2B5EF4-FFF2-40B4-BE49-F238E27FC236}">
                <a16:creationId xmlns:a16="http://schemas.microsoft.com/office/drawing/2014/main" id="{BBD58BCF-777A-4E0F-8592-8A1CE5703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54" b="17793"/>
          <a:stretch/>
        </p:blipFill>
        <p:spPr>
          <a:xfrm>
            <a:off x="5315588" y="3478719"/>
            <a:ext cx="2131588" cy="1194937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A269E85C-E614-4005-B9A0-809007CD7088}"/>
              </a:ext>
            </a:extLst>
          </p:cNvPr>
          <p:cNvSpPr>
            <a:spLocks noGrp="1"/>
          </p:cNvSpPr>
          <p:nvPr/>
        </p:nvSpPr>
        <p:spPr>
          <a:xfrm>
            <a:off x="7552766" y="3358101"/>
            <a:ext cx="1949374" cy="137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낮으면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 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HEAT5 -&gt; HEAT4 -&gt; HEAT7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순서대로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5B1196-3005-439A-9FB2-6BF679C32482}"/>
              </a:ext>
            </a:extLst>
          </p:cNvPr>
          <p:cNvSpPr txBox="1"/>
          <p:nvPr/>
        </p:nvSpPr>
        <p:spPr>
          <a:xfrm>
            <a:off x="4857883" y="4850851"/>
            <a:ext cx="275862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</a:p>
        </p:txBody>
      </p:sp>
      <p:pic>
        <p:nvPicPr>
          <p:cNvPr id="27" name="내용 개체 틀 8">
            <a:extLst>
              <a:ext uri="{FF2B5EF4-FFF2-40B4-BE49-F238E27FC236}">
                <a16:creationId xmlns:a16="http://schemas.microsoft.com/office/drawing/2014/main" id="{85108474-F89F-4AE8-925A-C785BF26E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386" b="61921"/>
          <a:stretch/>
        </p:blipFill>
        <p:spPr bwMode="auto">
          <a:xfrm>
            <a:off x="5315587" y="5216523"/>
            <a:ext cx="2084868" cy="115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9D6437B0-7590-4703-B2BA-AF6206426E01}"/>
              </a:ext>
            </a:extLst>
          </p:cNvPr>
          <p:cNvSpPr>
            <a:spLocks noGrp="1"/>
          </p:cNvSpPr>
          <p:nvPr/>
        </p:nvSpPr>
        <p:spPr>
          <a:xfrm>
            <a:off x="7521631" y="5343644"/>
            <a:ext cx="1842082" cy="86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48.05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942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82509F-F527-4F29-938F-1415D4BA458F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FE2D7508-C982-4FC8-890C-DF11E7D382EE}"/>
              </a:ext>
            </a:extLst>
          </p:cNvPr>
          <p:cNvSpPr>
            <a:spLocks noGrp="1"/>
          </p:cNvSpPr>
          <p:nvPr/>
        </p:nvSpPr>
        <p:spPr>
          <a:xfrm>
            <a:off x="3057165" y="1998417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&lt;AG_RTD_TEMP_GLASS_OUT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2" name="_x632133496">
            <a:extLst>
              <a:ext uri="{FF2B5EF4-FFF2-40B4-BE49-F238E27FC236}">
                <a16:creationId xmlns:a16="http://schemas.microsoft.com/office/drawing/2014/main" id="{A79B6C69-51E6-4B90-9B57-4356995A22E5}"/>
              </a:ext>
            </a:extLst>
          </p:cNvPr>
          <p:cNvGrpSpPr>
            <a:grpSpLocks/>
          </p:cNvGrpSpPr>
          <p:nvPr/>
        </p:nvGrpSpPr>
        <p:grpSpPr bwMode="auto">
          <a:xfrm>
            <a:off x="5104566" y="2547700"/>
            <a:ext cx="3778424" cy="2450754"/>
            <a:chOff x="0" y="0"/>
            <a:chExt cx="29750" cy="19300"/>
          </a:xfrm>
        </p:grpSpPr>
        <p:pic>
          <p:nvPicPr>
            <p:cNvPr id="33" name="_x632134144">
              <a:extLst>
                <a:ext uri="{FF2B5EF4-FFF2-40B4-BE49-F238E27FC236}">
                  <a16:creationId xmlns:a16="http://schemas.microsoft.com/office/drawing/2014/main" id="{984A7F25-2DB8-402D-B573-34D6E583F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750" cy="19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_x632135800">
              <a:extLst>
                <a:ext uri="{FF2B5EF4-FFF2-40B4-BE49-F238E27FC236}">
                  <a16:creationId xmlns:a16="http://schemas.microsoft.com/office/drawing/2014/main" id="{77B972C3-5281-46B1-893F-56C933F7F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58" y="605"/>
              <a:ext cx="9000" cy="16234"/>
            </a:xfrm>
            <a:prstGeom prst="rect">
              <a:avLst/>
            </a:prstGeom>
            <a:noFill/>
            <a:ln w="28575">
              <a:solidFill>
                <a:srgbClr val="ED7D3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6" name="_x632142568">
            <a:extLst>
              <a:ext uri="{FF2B5EF4-FFF2-40B4-BE49-F238E27FC236}">
                <a16:creationId xmlns:a16="http://schemas.microsoft.com/office/drawing/2014/main" id="{DB57C072-2D4F-4099-98BC-81E0FE4C1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677" y="2831135"/>
            <a:ext cx="3463271" cy="91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46</a:t>
            </a:r>
            <a:r>
              <a:rPr lang="ko-KR" altLang="en-US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이상부터 불량률 증가함 </a:t>
            </a:r>
            <a:endParaRPr lang="en-US" altLang="ko-KR" sz="14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</a:t>
            </a:r>
            <a:r>
              <a:rPr lang="ko-KR" altLang="en-US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 </a:t>
            </a:r>
            <a:endParaRPr lang="en-US" altLang="ko-KR" sz="14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고온일 때의 불량률 개선 필요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37" name="표 21">
            <a:extLst>
              <a:ext uri="{FF2B5EF4-FFF2-40B4-BE49-F238E27FC236}">
                <a16:creationId xmlns:a16="http://schemas.microsoft.com/office/drawing/2014/main" id="{F2EF5B04-AD59-4A21-AEE2-D76C7BE71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935723"/>
              </p:ext>
            </p:extLst>
          </p:nvPr>
        </p:nvGraphicFramePr>
        <p:xfrm>
          <a:off x="1330382" y="3741337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이상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미만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88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69A22F-1BDE-49C1-9C9D-454E7214A53E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ED3111-6AE4-484F-B2D8-CA835DC0B745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14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74F7EB1E-35DA-4508-88F3-CF77470D7C99}"/>
              </a:ext>
            </a:extLst>
          </p:cNvPr>
          <p:cNvSpPr>
            <a:spLocks noGrp="1"/>
          </p:cNvSpPr>
          <p:nvPr/>
        </p:nvSpPr>
        <p:spPr>
          <a:xfrm>
            <a:off x="3057165" y="1998417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&lt;BUS_DEVELOP_TEMP_TANK2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 조건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9D47ED4F-109A-4151-B31C-27C0BCFC2E04}"/>
              </a:ext>
            </a:extLst>
          </p:cNvPr>
          <p:cNvSpPr>
            <a:spLocks noGrp="1"/>
          </p:cNvSpPr>
          <p:nvPr/>
        </p:nvSpPr>
        <p:spPr>
          <a:xfrm>
            <a:off x="1330381" y="2547700"/>
            <a:ext cx="3471053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이상부터 불량률 증가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31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미만일 때가 가장 안정적 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AB114AB-2E99-4B87-B7F8-910DDF6A6A02}"/>
              </a:ext>
            </a:extLst>
          </p:cNvPr>
          <p:cNvGrpSpPr/>
          <p:nvPr/>
        </p:nvGrpSpPr>
        <p:grpSpPr>
          <a:xfrm>
            <a:off x="5104566" y="2547701"/>
            <a:ext cx="3778424" cy="2450754"/>
            <a:chOff x="927104" y="3204538"/>
            <a:chExt cx="4160731" cy="2686297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F2D52ED-BB15-496C-9D2F-E112C6206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104" y="3204538"/>
              <a:ext cx="4160731" cy="2686297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30E3CF7-A16C-4EFC-8C40-BEF0364A4477}"/>
                </a:ext>
              </a:extLst>
            </p:cNvPr>
            <p:cNvSpPr/>
            <p:nvPr/>
          </p:nvSpPr>
          <p:spPr>
            <a:xfrm>
              <a:off x="3140765" y="3260273"/>
              <a:ext cx="1802296" cy="2359758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graphicFrame>
        <p:nvGraphicFramePr>
          <p:cNvPr id="49" name="표 21">
            <a:extLst>
              <a:ext uri="{FF2B5EF4-FFF2-40B4-BE49-F238E27FC236}">
                <a16:creationId xmlns:a16="http://schemas.microsoft.com/office/drawing/2014/main" id="{3BF300B4-6B0C-4402-ADD8-042F2D3C6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632219"/>
              </p:ext>
            </p:extLst>
          </p:nvPr>
        </p:nvGraphicFramePr>
        <p:xfrm>
          <a:off x="1330382" y="3741337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미만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미만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이상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305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69A22F-1BDE-49C1-9C9D-454E7214A53E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ED3111-6AE4-484F-B2D8-CA835DC0B745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14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34279411-9EC9-4297-8912-3D6E4ED5AF89}"/>
              </a:ext>
            </a:extLst>
          </p:cNvPr>
          <p:cNvSpPr>
            <a:spLocks noGrp="1"/>
          </p:cNvSpPr>
          <p:nvPr/>
        </p:nvSpPr>
        <p:spPr>
          <a:xfrm>
            <a:off x="3057165" y="1998417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&lt;DIELEC_FIRE_EXHAUST_HEAT5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 조건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807D2F9E-378E-4B0E-82DE-9752CBD43AAD}"/>
              </a:ext>
            </a:extLst>
          </p:cNvPr>
          <p:cNvSpPr>
            <a:spLocks noGrp="1"/>
          </p:cNvSpPr>
          <p:nvPr/>
        </p:nvSpPr>
        <p:spPr>
          <a:xfrm>
            <a:off x="1330381" y="2547700"/>
            <a:ext cx="3471053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미만부터 불량률 증가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3243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이상일 때가 가장 안정적 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24" name="표 21">
            <a:extLst>
              <a:ext uri="{FF2B5EF4-FFF2-40B4-BE49-F238E27FC236}">
                <a16:creationId xmlns:a16="http://schemas.microsoft.com/office/drawing/2014/main" id="{686F6F58-EECD-4AE0-BB30-98F4093B6AF8}"/>
              </a:ext>
            </a:extLst>
          </p:cNvPr>
          <p:cNvGraphicFramePr>
            <a:graphicFrameLocks noGrp="1"/>
          </p:cNvGraphicFramePr>
          <p:nvPr/>
        </p:nvGraphicFramePr>
        <p:xfrm>
          <a:off x="1330382" y="3741337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미만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미만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이상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DDF02C21-14C7-4CB9-B6E5-7BA800FF8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68" y="2798233"/>
            <a:ext cx="37338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00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0D8D5C-BE4C-433C-BA86-8B0D28C1A590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81C9DF2-891D-4216-9869-855B535885C3}"/>
              </a:ext>
            </a:extLst>
          </p:cNvPr>
          <p:cNvSpPr>
            <a:spLocks noGrp="1"/>
          </p:cNvSpPr>
          <p:nvPr/>
        </p:nvSpPr>
        <p:spPr>
          <a:xfrm>
            <a:off x="674270" y="1272858"/>
            <a:ext cx="8557459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&lt;AG_RTD_TEMP_GLASS_OUT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구분에 따른 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조건 제약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3299FF5E-957F-4E7C-8709-AB4ED3E56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934712"/>
              </p:ext>
            </p:extLst>
          </p:nvPr>
        </p:nvGraphicFramePr>
        <p:xfrm>
          <a:off x="1498422" y="3255788"/>
          <a:ext cx="6909154" cy="2474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022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670702088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232075458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166478334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548923327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375950186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272141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조건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29.4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17.9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03648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22.6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92045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30.1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20.7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24.7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27.7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302791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26.3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9627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24.4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471961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19.4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859878"/>
                  </a:ext>
                </a:extLst>
              </a:tr>
            </a:tbl>
          </a:graphicData>
        </a:graphic>
      </p:graphicFrame>
      <p:sp>
        <p:nvSpPr>
          <p:cNvPr id="22" name="제목 1">
            <a:extLst>
              <a:ext uri="{FF2B5EF4-FFF2-40B4-BE49-F238E27FC236}">
                <a16:creationId xmlns:a16="http://schemas.microsoft.com/office/drawing/2014/main" id="{8C7C5C57-25E8-4420-AE3E-9DF5E788FA38}"/>
              </a:ext>
            </a:extLst>
          </p:cNvPr>
          <p:cNvSpPr>
            <a:spLocks noGrp="1"/>
          </p:cNvSpPr>
          <p:nvPr/>
        </p:nvSpPr>
        <p:spPr>
          <a:xfrm>
            <a:off x="1498421" y="1822141"/>
            <a:ext cx="6944249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문제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AG_RTD_TEMP_GLASS_OUT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46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이상인 고온일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불량률이 높음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해결방안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고온의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BUS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TANK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온도를 조절하여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결과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TANK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미만일 때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약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31CB9A-5C78-49F5-A4A4-0C93404ED6F8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15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319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0D8D5C-BE4C-433C-BA86-8B0D28C1A590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31CB9A-5C78-49F5-A4A4-0C93404ED6F8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15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B74A9D57-5303-436C-936E-7FF917D22A8F}"/>
              </a:ext>
            </a:extLst>
          </p:cNvPr>
          <p:cNvSpPr>
            <a:spLocks noGrp="1"/>
          </p:cNvSpPr>
          <p:nvPr/>
        </p:nvSpPr>
        <p:spPr>
          <a:xfrm>
            <a:off x="674271" y="1291507"/>
            <a:ext cx="8557458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&lt;BUS_DEVELOP_TEMP_TANK2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구분에 따른 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DIELEC_FIRE_EXHAUST_HEAT5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조건 제약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25" name="표 21">
            <a:extLst>
              <a:ext uri="{FF2B5EF4-FFF2-40B4-BE49-F238E27FC236}">
                <a16:creationId xmlns:a16="http://schemas.microsoft.com/office/drawing/2014/main" id="{A320CB31-9AD5-4D9A-BFDA-28AC2041B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531572"/>
              </p:ext>
            </p:extLst>
          </p:nvPr>
        </p:nvGraphicFramePr>
        <p:xfrm>
          <a:off x="1498422" y="3255788"/>
          <a:ext cx="6909154" cy="2474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022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670702088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232075458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166478334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548923327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375950186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272141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BUS_DEVELOP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BUS_FIRE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조건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11.6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03648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11.1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92045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11.5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31.0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9.8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8.9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7.9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302791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38.1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9627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10.9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9.5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471961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50.0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859878"/>
                  </a:ext>
                </a:extLst>
              </a:tr>
            </a:tbl>
          </a:graphicData>
        </a:graphic>
      </p:graphicFrame>
      <p:sp>
        <p:nvSpPr>
          <p:cNvPr id="26" name="제목 1">
            <a:extLst>
              <a:ext uri="{FF2B5EF4-FFF2-40B4-BE49-F238E27FC236}">
                <a16:creationId xmlns:a16="http://schemas.microsoft.com/office/drawing/2014/main" id="{912673D0-58D4-49F1-A50A-8A83DA0C4AC5}"/>
              </a:ext>
            </a:extLst>
          </p:cNvPr>
          <p:cNvSpPr>
            <a:spLocks noGrp="1"/>
          </p:cNvSpPr>
          <p:nvPr/>
        </p:nvSpPr>
        <p:spPr>
          <a:xfrm>
            <a:off x="1498421" y="1822141"/>
            <a:ext cx="6944249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문제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BUS_DEVELOP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31.402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이상인 고온일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불량률이 높음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해결방안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고온의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DIELEC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소성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온도를 조절하여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결과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TANK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미만일 때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약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577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추후 관리</a:t>
            </a:r>
            <a:endParaRPr kumimoji="1" lang="ko-KR" altLang="en-US" sz="2400" kern="0" spc="-1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258268"/>
            <a:ext cx="8085838" cy="1859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자료에 삽입되는 관리도 관련 내용이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MINITAB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통해 임의의 관리도 작성 후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현재 이러이러한 방식으로 적용중임을 삽입해야 하는지 추후 관리도 기반 관리 계획을 삽입해야 하는 것인지 여쭤보고자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도출된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 상관성이 매우 낮기에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 간 다변량 관리도는 불필요하다고 판단되어 개별 관리도를</a:t>
            </a:r>
            <a:b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적용하고자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6" name="사각형: 잘린 한쪽 모서리 45">
            <a:extLst>
              <a:ext uri="{FF2B5EF4-FFF2-40B4-BE49-F238E27FC236}">
                <a16:creationId xmlns:a16="http://schemas.microsoft.com/office/drawing/2014/main" id="{36930B47-04C1-4AF6-A5F2-C5F10F6FC460}"/>
              </a:ext>
            </a:extLst>
          </p:cNvPr>
          <p:cNvSpPr/>
          <p:nvPr/>
        </p:nvSpPr>
        <p:spPr>
          <a:xfrm rot="10800000" flipH="1">
            <a:off x="668277" y="3239455"/>
            <a:ext cx="4261452" cy="1657388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542189" y="1752612"/>
            <a:ext cx="4459248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20">
            <a:extLst>
              <a:ext uri="{FF2B5EF4-FFF2-40B4-BE49-F238E27FC236}">
                <a16:creationId xmlns:a16="http://schemas.microsoft.com/office/drawing/2014/main" id="{174E0CDC-2FE1-4956-9F4B-67FD56FB1F38}"/>
              </a:ext>
            </a:extLst>
          </p:cNvPr>
          <p:cNvSpPr/>
          <p:nvPr/>
        </p:nvSpPr>
        <p:spPr>
          <a:xfrm>
            <a:off x="1486942" y="1358329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도출 </a:t>
            </a:r>
            <a:r>
              <a:rPr lang="en-US" altLang="ko-KR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</a:t>
            </a:r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간 상관성 검사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668277" y="3239455"/>
            <a:ext cx="4564764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 상관관계 매우 낮은 수준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=&gt;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다변량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관리도 적용 불필요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개별 관리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계량형 데이터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부분군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추출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(20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中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94246DF0-9E0F-4C0A-9A61-4B02F6E9EDF3}"/>
              </a:ext>
            </a:extLst>
          </p:cNvPr>
          <p:cNvSpPr/>
          <p:nvPr/>
        </p:nvSpPr>
        <p:spPr>
          <a:xfrm rot="5400000">
            <a:off x="4613541" y="4605026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953FE41E-A0A3-4C4D-8457-03284B88362E}"/>
              </a:ext>
            </a:extLst>
          </p:cNvPr>
          <p:cNvGraphicFramePr>
            <a:graphicFrameLocks noGrp="1"/>
          </p:cNvGraphicFramePr>
          <p:nvPr/>
        </p:nvGraphicFramePr>
        <p:xfrm>
          <a:off x="668273" y="1871936"/>
          <a:ext cx="4261455" cy="12811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0485">
                  <a:extLst>
                    <a:ext uri="{9D8B030D-6E8A-4147-A177-3AD203B41FA5}">
                      <a16:colId xmlns:a16="http://schemas.microsoft.com/office/drawing/2014/main" val="2964925018"/>
                    </a:ext>
                  </a:extLst>
                </a:gridCol>
                <a:gridCol w="1420485">
                  <a:extLst>
                    <a:ext uri="{9D8B030D-6E8A-4147-A177-3AD203B41FA5}">
                      <a16:colId xmlns:a16="http://schemas.microsoft.com/office/drawing/2014/main" val="1733188823"/>
                    </a:ext>
                  </a:extLst>
                </a:gridCol>
                <a:gridCol w="1420485">
                  <a:extLst>
                    <a:ext uri="{9D8B030D-6E8A-4147-A177-3AD203B41FA5}">
                      <a16:colId xmlns:a16="http://schemas.microsoft.com/office/drawing/2014/main" val="605341740"/>
                    </a:ext>
                  </a:extLst>
                </a:gridCol>
              </a:tblGrid>
              <a:tr h="427036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DIELEC_FIRE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321256"/>
                  </a:ext>
                </a:extLst>
              </a:tr>
              <a:tr h="4270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DIELEC_FIRE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-0.01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520752"/>
                  </a:ext>
                </a:extLst>
              </a:tr>
              <a:tr h="4270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BUS_DEVELOP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0.11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-0.01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15654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42" y="2957857"/>
            <a:ext cx="4236110" cy="9392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9B2B3E-226B-4660-9A09-749F7A4E21F3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16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448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추후 관리</a:t>
            </a:r>
            <a:endParaRPr kumimoji="1" lang="ko-KR" altLang="en-US" sz="2400" kern="0" spc="-1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3076379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개선안 적용 현황 파악을 위한 관리도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389837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 도출되지는 않았지만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와 매우 높은 상관성을 가진 동일 공정 변수들로 이루어진 다변량 관리도 적용이 공정 변동 관리에 유의하다고 생각되어 적용해도 될지 문의드립니다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단일 변수의 관리만으로는 변수들 간의 상관성과 교호관계로 인한 이상원인 파악이 어렵다고 판단되어 해당 방법을 제시하게되었습니다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60" y="1754454"/>
            <a:ext cx="6077659" cy="31549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35" y="1847140"/>
            <a:ext cx="3165817" cy="20638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17063" y="4899087"/>
            <a:ext cx="23775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공정 배기량 변수 별 상관 계수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100"/>
          </a:p>
        </p:txBody>
      </p:sp>
      <p:sp>
        <p:nvSpPr>
          <p:cNvPr id="36" name="직사각형 35"/>
          <p:cNvSpPr/>
          <p:nvPr/>
        </p:nvSpPr>
        <p:spPr>
          <a:xfrm>
            <a:off x="6860556" y="4036786"/>
            <a:ext cx="24705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공정 배기량 다변량 관리도 예시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1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AB3C5B-8A90-4E3A-AE20-D678C6BEFD79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17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724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추후 관리</a:t>
            </a:r>
            <a:endParaRPr kumimoji="1" lang="ko-KR" altLang="en-US" sz="2400" kern="0" spc="-1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657926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 KS A 3201:2001 </a:t>
            </a:r>
            <a:r>
              <a:rPr lang="ko-KR" altLang="en-US" sz="1400"/>
              <a:t>판정 규칙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589485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시급한 공정 안정화를 위하여 판정 규칙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8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전부 적용하고자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개선안에서 도출된 최적 작업 조건을 기반으로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Xbar-S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관리도 모수를 지정하고자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방안을 통해 공정 상태를 도출된 개선안에 적합한 상태로 유지시키고자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모수 지정을 통한 관리가 타당한 지 피드백을 주신다면 감사드리겠습니다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108868" y="1741861"/>
            <a:ext cx="4681199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148477" y="1856803"/>
            <a:ext cx="496163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①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관리한계선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조치선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이탈점이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이상이 나타난다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② 9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중심선에 대하여 같은 쪽에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③ 6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연속적으로 증가 또는 감소하고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④ 14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교대로 증감하고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⑤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중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 한쪽으로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 sigma(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경고선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⑥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중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 한쪽으로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⑦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영역 내에 존재한다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⑧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한계를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9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5619556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 </a:t>
            </a:r>
            <a:r>
              <a:rPr lang="ko-KR" altLang="en-US" sz="1400"/>
              <a:t>관리도 적용 방안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5070498" y="1741861"/>
            <a:ext cx="4681199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5110107" y="1856803"/>
            <a:ext cx="49616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데이터 특성 상 계량형 관리도 적용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로트별 부분 군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추출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=&gt; 200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표본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로트별 제품 수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4000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부분군 크기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8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이상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=&gt; </a:t>
            </a:r>
            <a:r>
              <a:rPr lang="en-US" altLang="ko-KR" sz="1100"/>
              <a:t>Xbar-S </a:t>
            </a:r>
            <a:r>
              <a:rPr lang="ko-KR" altLang="en-US" sz="1100"/>
              <a:t>관리도 적용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도출 최적 작업 조건 기반 모수 선정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716" y="3357181"/>
            <a:ext cx="4040621" cy="15288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F0CAB89-EBA5-461C-93D5-52F775EA0141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18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778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추후 관리</a:t>
            </a:r>
            <a:endParaRPr kumimoji="1" lang="ko-KR" altLang="en-US" sz="2400" kern="0" spc="-1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공정능력 분석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2652544" y="1323970"/>
            <a:ext cx="4764602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모수 미 지정 시 불량률 개선을 위한 공정능력 분석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566366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불량률의 직접적 관리를 위하여 개선안에서 도출된 자체 관리규격을 이용하여 공정능력 분석을 적용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불량률을 관리하겠습니다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보고서에 공정 능력 분석 또한 포함되어야 할 지 여쭙고자 합니다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2" y="1791080"/>
            <a:ext cx="4494905" cy="33662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1BD7B5-48EA-4FD3-9619-203DE41B30C7}"/>
              </a:ext>
            </a:extLst>
          </p:cNvPr>
          <p:cNvSpPr txBox="1"/>
          <p:nvPr/>
        </p:nvSpPr>
        <p:spPr>
          <a:xfrm>
            <a:off x="9394166" y="6488668"/>
            <a:ext cx="5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19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38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727C885-1FC5-4689-AE20-08F815683459}"/>
              </a:ext>
            </a:extLst>
          </p:cNvPr>
          <p:cNvSpPr/>
          <p:nvPr/>
        </p:nvSpPr>
        <p:spPr>
          <a:xfrm rot="8764730">
            <a:off x="789472" y="1354861"/>
            <a:ext cx="2853383" cy="2131727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EE79D2-22A7-41A1-AC5D-BF3A9CC5DC71}"/>
              </a:ext>
            </a:extLst>
          </p:cNvPr>
          <p:cNvSpPr txBox="1"/>
          <p:nvPr/>
        </p:nvSpPr>
        <p:spPr>
          <a:xfrm>
            <a:off x="956946" y="1978153"/>
            <a:ext cx="1842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Contents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7BF99C7-0D42-4B17-8269-495BCC70092E}"/>
              </a:ext>
            </a:extLst>
          </p:cNvPr>
          <p:cNvCxnSpPr>
            <a:cxnSpLocks/>
          </p:cNvCxnSpPr>
          <p:nvPr/>
        </p:nvCxnSpPr>
        <p:spPr>
          <a:xfrm>
            <a:off x="2799471" y="-309489"/>
            <a:ext cx="0" cy="737147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D6BCD81-B0C8-4D95-BE1B-803E6957BDBF}"/>
              </a:ext>
            </a:extLst>
          </p:cNvPr>
          <p:cNvCxnSpPr>
            <a:cxnSpLocks/>
          </p:cNvCxnSpPr>
          <p:nvPr/>
        </p:nvCxnSpPr>
        <p:spPr>
          <a:xfrm flipH="1">
            <a:off x="-403412" y="-215153"/>
            <a:ext cx="4618957" cy="311971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2256F-6B2D-4BD1-9319-6171A1738730}"/>
              </a:ext>
            </a:extLst>
          </p:cNvPr>
          <p:cNvSpPr txBox="1"/>
          <p:nvPr/>
        </p:nvSpPr>
        <p:spPr>
          <a:xfrm>
            <a:off x="3521124" y="936386"/>
            <a:ext cx="694421" cy="4822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01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02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04</a:t>
            </a:r>
            <a:endParaRPr lang="ko-KR" altLang="en-US" sz="3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E51AB-7F65-4633-9CF5-3E8EACDA94A1}"/>
              </a:ext>
            </a:extLst>
          </p:cNvPr>
          <p:cNvSpPr txBox="1"/>
          <p:nvPr/>
        </p:nvSpPr>
        <p:spPr>
          <a:xfrm>
            <a:off x="4388819" y="1553818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4F8BDD-47DB-43DA-B8A9-871CB01211A9}"/>
              </a:ext>
            </a:extLst>
          </p:cNvPr>
          <p:cNvSpPr txBox="1"/>
          <p:nvPr/>
        </p:nvSpPr>
        <p:spPr>
          <a:xfrm>
            <a:off x="4418238" y="278379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B16519-500C-4470-86D7-6EE8B8EA8FAC}"/>
              </a:ext>
            </a:extLst>
          </p:cNvPr>
          <p:cNvSpPr txBox="1"/>
          <p:nvPr/>
        </p:nvSpPr>
        <p:spPr>
          <a:xfrm>
            <a:off x="4429732" y="398996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6AE06E-8929-4496-9CA8-4B7EF16E2704}"/>
              </a:ext>
            </a:extLst>
          </p:cNvPr>
          <p:cNvSpPr txBox="1"/>
          <p:nvPr/>
        </p:nvSpPr>
        <p:spPr>
          <a:xfrm>
            <a:off x="4418238" y="5213389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추후 관리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CCC90A-576B-4241-86B0-57985CD5E6F2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6EAB2B-7451-4AF8-A693-3321DF90B286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5BFBEEE-C546-487A-9BF4-2E5E07CAC56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5648613-C2D7-46CE-AF13-FF562592AD06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4696739-DE8C-4546-9738-EA49981D0D1E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961FEA6-8DF0-4780-AB61-98C57463C25D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2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299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09E2A5-6062-4112-9149-A01E4D1B73E3}"/>
              </a:ext>
            </a:extLst>
          </p:cNvPr>
          <p:cNvSpPr/>
          <p:nvPr/>
        </p:nvSpPr>
        <p:spPr>
          <a:xfrm>
            <a:off x="5315" y="2248549"/>
            <a:ext cx="9906000" cy="379527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4C84A35E-4D82-4845-8958-09E6DC81D3A4}"/>
              </a:ext>
            </a:extLst>
          </p:cNvPr>
          <p:cNvSpPr/>
          <p:nvPr/>
        </p:nvSpPr>
        <p:spPr>
          <a:xfrm rot="10800000" flipH="1">
            <a:off x="7007931" y="2734746"/>
            <a:ext cx="2501660" cy="2908410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161D7A-94CF-4826-B879-F112F404C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61" y="2433948"/>
            <a:ext cx="3429518" cy="34180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4FDD2-DA4B-4A9D-B2FC-936DD596A0EC}"/>
              </a:ext>
            </a:extLst>
          </p:cNvPr>
          <p:cNvSpPr txBox="1"/>
          <p:nvPr/>
        </p:nvSpPr>
        <p:spPr>
          <a:xfrm>
            <a:off x="2819792" y="216281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제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세계에서의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경쟁력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0F50BF5-47F4-4262-9424-3EBF722018B4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084073-CAE4-465F-904A-4083A52E51AB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6B3356C-C08D-47B2-AE27-4D664F27A3E4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D781C73-CCE7-4AFE-BE7C-8E61E75D838A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6BB92361-1EEE-4CC6-96C1-EBFAC4E76F6B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531B5A38-1E9A-48A7-A7E2-60221CB702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910926"/>
              </p:ext>
            </p:extLst>
          </p:nvPr>
        </p:nvGraphicFramePr>
        <p:xfrm>
          <a:off x="289744" y="2324105"/>
          <a:ext cx="3091815" cy="3592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FAFECF4-E743-4AF9-BF86-5F68E34B62F0}"/>
              </a:ext>
            </a:extLst>
          </p:cNvPr>
          <p:cNvSpPr/>
          <p:nvPr/>
        </p:nvSpPr>
        <p:spPr>
          <a:xfrm>
            <a:off x="2244566" y="1862008"/>
            <a:ext cx="5416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중남미 등의 신흥시장이 재성장 축의 역할을 할 것으로 예상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26D751-1EE1-442A-8CB1-42B2D0888F9A}"/>
              </a:ext>
            </a:extLst>
          </p:cNvPr>
          <p:cNvSpPr/>
          <p:nvPr/>
        </p:nvSpPr>
        <p:spPr>
          <a:xfrm>
            <a:off x="350127" y="5755125"/>
            <a:ext cx="3514473" cy="28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NIPA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통계분석팀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2009.12 (</a:t>
            </a:r>
            <a:r>
              <a:rPr lang="en-US" altLang="ko-KR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DisplaySearch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재구성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856E4-5F14-4E54-92EF-B90FF51B9234}"/>
              </a:ext>
            </a:extLst>
          </p:cNvPr>
          <p:cNvSpPr txBox="1"/>
          <p:nvPr/>
        </p:nvSpPr>
        <p:spPr>
          <a:xfrm>
            <a:off x="1985104" y="1053336"/>
            <a:ext cx="5935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lasma </a:t>
            </a:r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D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isplay </a:t>
            </a:r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anel</a:t>
            </a:r>
            <a:endParaRPr lang="ko-KR" altLang="en-US" sz="4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FAC38DC-FEFF-41D3-8124-72521EF06A4E}"/>
              </a:ext>
            </a:extLst>
          </p:cNvPr>
          <p:cNvSpPr/>
          <p:nvPr/>
        </p:nvSpPr>
        <p:spPr>
          <a:xfrm rot="5400000">
            <a:off x="9073238" y="5215384"/>
            <a:ext cx="450014" cy="422694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C7A3D6-B379-4795-862F-849077E3F968}"/>
              </a:ext>
            </a:extLst>
          </p:cNvPr>
          <p:cNvSpPr/>
          <p:nvPr/>
        </p:nvSpPr>
        <p:spPr>
          <a:xfrm>
            <a:off x="8162634" y="2829464"/>
            <a:ext cx="181155" cy="18115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992307-BADD-481D-963B-278D16711263}"/>
              </a:ext>
            </a:extLst>
          </p:cNvPr>
          <p:cNvSpPr/>
          <p:nvPr/>
        </p:nvSpPr>
        <p:spPr>
          <a:xfrm>
            <a:off x="7439526" y="3092708"/>
            <a:ext cx="1627369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 latinLnBrk="1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 장점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234B46-7115-4354-9E64-468EFC176532}"/>
              </a:ext>
            </a:extLst>
          </p:cNvPr>
          <p:cNvSpPr txBox="1"/>
          <p:nvPr/>
        </p:nvSpPr>
        <p:spPr>
          <a:xfrm>
            <a:off x="7492425" y="3459293"/>
            <a:ext cx="1521570" cy="199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저렴한 가격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화질이 뛰어남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응답 속도가 빠름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대형화하기 쉬움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1C32846-4B83-4D91-B319-2550746756F6}"/>
              </a:ext>
            </a:extLst>
          </p:cNvPr>
          <p:cNvCxnSpPr/>
          <p:nvPr/>
        </p:nvCxnSpPr>
        <p:spPr>
          <a:xfrm>
            <a:off x="7484703" y="3440611"/>
            <a:ext cx="152157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F2FC25B-2762-4F6D-8569-46B4E5F88D66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3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3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4654363-AD7C-4051-945E-970597840B17}"/>
              </a:ext>
            </a:extLst>
          </p:cNvPr>
          <p:cNvSpPr/>
          <p:nvPr/>
        </p:nvSpPr>
        <p:spPr>
          <a:xfrm>
            <a:off x="508958" y="1217244"/>
            <a:ext cx="8876582" cy="261658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170F634-8CDA-4B2B-A22F-F17B33990C4F}"/>
              </a:ext>
            </a:extLst>
          </p:cNvPr>
          <p:cNvSpPr/>
          <p:nvPr/>
        </p:nvSpPr>
        <p:spPr>
          <a:xfrm>
            <a:off x="514709" y="3958336"/>
            <a:ext cx="8876582" cy="261658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413F0-BC75-46A2-8EDB-A1B338642431}"/>
              </a:ext>
            </a:extLst>
          </p:cNvPr>
          <p:cNvSpPr txBox="1"/>
          <p:nvPr/>
        </p:nvSpPr>
        <p:spPr>
          <a:xfrm>
            <a:off x="229164" y="3027896"/>
            <a:ext cx="4961720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색으로 빛나고 특정 색상으로 나타나 확연히 보이는 불량 사유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암점은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2~5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개까지 정상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명점은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개만 있어도 불량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불량에 따른 문제 제기</a:t>
            </a:r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27EAECDC-A7A3-43EB-8CAD-0BDC1274D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043" b="90213" l="8430" r="66715">
                        <a14:foregroundMark x1="21366" y1="71064" x2="21366" y2="71064"/>
                        <a14:foregroundMark x1="53052" y1="76170" x2="53052" y2="76170"/>
                        <a14:foregroundMark x1="66860" y1="67234" x2="66860" y2="67234"/>
                        <a14:foregroundMark x1="8430" y1="62553" x2="8430" y2="62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3" t="49847" r="30334" b="4652"/>
          <a:stretch/>
        </p:blipFill>
        <p:spPr bwMode="auto">
          <a:xfrm>
            <a:off x="696653" y="2182064"/>
            <a:ext cx="4026741" cy="9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EA0C005-A346-48F6-B82A-9829DE0B5368}"/>
              </a:ext>
            </a:extLst>
          </p:cNvPr>
          <p:cNvSpPr/>
          <p:nvPr/>
        </p:nvSpPr>
        <p:spPr>
          <a:xfrm>
            <a:off x="6370972" y="4004962"/>
            <a:ext cx="1717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 원리</a:t>
            </a: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8EFD0F27-A634-44A0-9985-301ECDA0EB0A}"/>
              </a:ext>
            </a:extLst>
          </p:cNvPr>
          <p:cNvGrpSpPr/>
          <p:nvPr/>
        </p:nvGrpSpPr>
        <p:grpSpPr>
          <a:xfrm>
            <a:off x="868603" y="4087227"/>
            <a:ext cx="3513562" cy="2345108"/>
            <a:chOff x="2222754" y="839980"/>
            <a:chExt cx="7674298" cy="5122169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427FED29-6A3A-448C-AC18-CAB46B4A8A17}"/>
                </a:ext>
              </a:extLst>
            </p:cNvPr>
            <p:cNvGrpSpPr/>
            <p:nvPr/>
          </p:nvGrpSpPr>
          <p:grpSpPr>
            <a:xfrm>
              <a:off x="2231562" y="3505964"/>
              <a:ext cx="7660607" cy="1662317"/>
              <a:chOff x="2231562" y="3505964"/>
              <a:chExt cx="7660607" cy="166231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A64F5E7A-42A2-42B8-A5BD-3AB93B6991F9}"/>
                  </a:ext>
                </a:extLst>
              </p:cNvPr>
              <p:cNvSpPr/>
              <p:nvPr/>
            </p:nvSpPr>
            <p:spPr>
              <a:xfrm>
                <a:off x="2481719" y="4924425"/>
                <a:ext cx="2178717" cy="23712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C36D467D-5380-4EC0-93D8-6FBB8654A2A7}"/>
                  </a:ext>
                </a:extLst>
              </p:cNvPr>
              <p:cNvSpPr/>
              <p:nvPr/>
            </p:nvSpPr>
            <p:spPr>
              <a:xfrm>
                <a:off x="4901069" y="4924425"/>
                <a:ext cx="2273968" cy="237122"/>
              </a:xfrm>
              <a:prstGeom prst="rec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7513AD03-B0B2-4D98-9C6A-93981839B974}"/>
                  </a:ext>
                </a:extLst>
              </p:cNvPr>
              <p:cNvSpPr/>
              <p:nvPr/>
            </p:nvSpPr>
            <p:spPr>
              <a:xfrm>
                <a:off x="7425194" y="4924425"/>
                <a:ext cx="2273968" cy="237122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순서도: 수동 입력 240">
                <a:extLst>
                  <a:ext uri="{FF2B5EF4-FFF2-40B4-BE49-F238E27FC236}">
                    <a16:creationId xmlns:a16="http://schemas.microsoft.com/office/drawing/2014/main" id="{9A0055B7-6CDD-427B-AA4D-FF8EE291BEF7}"/>
                  </a:ext>
                </a:extLst>
              </p:cNvPr>
              <p:cNvSpPr/>
              <p:nvPr/>
            </p:nvSpPr>
            <p:spPr>
              <a:xfrm>
                <a:off x="4448776" y="3571753"/>
                <a:ext cx="240633" cy="1592277"/>
              </a:xfrm>
              <a:prstGeom prst="flowChartManualInpu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순서도: 수동 입력 241">
                <a:extLst>
                  <a:ext uri="{FF2B5EF4-FFF2-40B4-BE49-F238E27FC236}">
                    <a16:creationId xmlns:a16="http://schemas.microsoft.com/office/drawing/2014/main" id="{94EF7125-8EB2-4542-8965-E6B315C5C989}"/>
                  </a:ext>
                </a:extLst>
              </p:cNvPr>
              <p:cNvSpPr/>
              <p:nvPr/>
            </p:nvSpPr>
            <p:spPr>
              <a:xfrm>
                <a:off x="6958935" y="3576002"/>
                <a:ext cx="240633" cy="1592279"/>
              </a:xfrm>
              <a:prstGeom prst="flowChartManualInpu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순서도: 수동 입력 242">
                <a:extLst>
                  <a:ext uri="{FF2B5EF4-FFF2-40B4-BE49-F238E27FC236}">
                    <a16:creationId xmlns:a16="http://schemas.microsoft.com/office/drawing/2014/main" id="{C4A9C162-28C4-4AA2-9F84-696FE7510FB3}"/>
                  </a:ext>
                </a:extLst>
              </p:cNvPr>
              <p:cNvSpPr/>
              <p:nvPr/>
            </p:nvSpPr>
            <p:spPr>
              <a:xfrm>
                <a:off x="9435435" y="3537901"/>
                <a:ext cx="240633" cy="1592276"/>
              </a:xfrm>
              <a:prstGeom prst="flowChartManualInpu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순서도: 수동 입력 243">
                <a:extLst>
                  <a:ext uri="{FF2B5EF4-FFF2-40B4-BE49-F238E27FC236}">
                    <a16:creationId xmlns:a16="http://schemas.microsoft.com/office/drawing/2014/main" id="{7C6A670A-1DA5-4BE7-954E-58A716D053AF}"/>
                  </a:ext>
                </a:extLst>
              </p:cNvPr>
              <p:cNvSpPr/>
              <p:nvPr/>
            </p:nvSpPr>
            <p:spPr>
              <a:xfrm flipH="1">
                <a:off x="2446864" y="3572784"/>
                <a:ext cx="240633" cy="1592277"/>
              </a:xfrm>
              <a:prstGeom prst="flowChartManualInpu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순서도: 수동 입력 244">
                <a:extLst>
                  <a:ext uri="{FF2B5EF4-FFF2-40B4-BE49-F238E27FC236}">
                    <a16:creationId xmlns:a16="http://schemas.microsoft.com/office/drawing/2014/main" id="{260E1781-B0AD-4338-BB07-DBB9DF21F4AE}"/>
                  </a:ext>
                </a:extLst>
              </p:cNvPr>
              <p:cNvSpPr/>
              <p:nvPr/>
            </p:nvSpPr>
            <p:spPr>
              <a:xfrm flipH="1">
                <a:off x="4894720" y="3576002"/>
                <a:ext cx="240633" cy="1592279"/>
              </a:xfrm>
              <a:prstGeom prst="flowChartManualInpu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6" name="순서도: 수동 입력 245">
                <a:extLst>
                  <a:ext uri="{FF2B5EF4-FFF2-40B4-BE49-F238E27FC236}">
                    <a16:creationId xmlns:a16="http://schemas.microsoft.com/office/drawing/2014/main" id="{25F390A5-C1A8-4C6A-95C0-47BD55075A77}"/>
                  </a:ext>
                </a:extLst>
              </p:cNvPr>
              <p:cNvSpPr/>
              <p:nvPr/>
            </p:nvSpPr>
            <p:spPr>
              <a:xfrm flipH="1">
                <a:off x="7399795" y="3576002"/>
                <a:ext cx="240633" cy="1592276"/>
              </a:xfrm>
              <a:prstGeom prst="flowChartManualInpu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62CDA10C-436E-4289-AF9E-EB9CAA0FF6F2}"/>
                  </a:ext>
                </a:extLst>
              </p:cNvPr>
              <p:cNvSpPr/>
              <p:nvPr/>
            </p:nvSpPr>
            <p:spPr>
              <a:xfrm>
                <a:off x="2231562" y="3506258"/>
                <a:ext cx="240632" cy="165528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7371DC1C-7389-4F21-BCEF-B414DF33E467}"/>
                  </a:ext>
                </a:extLst>
              </p:cNvPr>
              <p:cNvSpPr/>
              <p:nvPr/>
            </p:nvSpPr>
            <p:spPr>
              <a:xfrm>
                <a:off x="4660437" y="3506258"/>
                <a:ext cx="240632" cy="165528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647D8B02-2467-4B86-810F-B863C596ADE9}"/>
                  </a:ext>
                </a:extLst>
              </p:cNvPr>
              <p:cNvSpPr/>
              <p:nvPr/>
            </p:nvSpPr>
            <p:spPr>
              <a:xfrm>
                <a:off x="7175037" y="3505964"/>
                <a:ext cx="240632" cy="165558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16F09244-5E7F-4929-AFEF-401C1D281440}"/>
                  </a:ext>
                </a:extLst>
              </p:cNvPr>
              <p:cNvSpPr/>
              <p:nvPr/>
            </p:nvSpPr>
            <p:spPr>
              <a:xfrm>
                <a:off x="9651537" y="3505964"/>
                <a:ext cx="240632" cy="165558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2C7E69CA-B77C-45F3-80B5-16043C8FF625}"/>
                </a:ext>
              </a:extLst>
            </p:cNvPr>
            <p:cNvGrpSpPr/>
            <p:nvPr/>
          </p:nvGrpSpPr>
          <p:grpSpPr>
            <a:xfrm>
              <a:off x="5338269" y="4086225"/>
              <a:ext cx="1420055" cy="600591"/>
              <a:chOff x="5338269" y="4086225"/>
              <a:chExt cx="1420055" cy="600591"/>
            </a:xfrm>
          </p:grpSpPr>
          <p:sp>
            <p:nvSpPr>
              <p:cNvPr id="235" name="화살표: 위쪽 234">
                <a:extLst>
                  <a:ext uri="{FF2B5EF4-FFF2-40B4-BE49-F238E27FC236}">
                    <a16:creationId xmlns:a16="http://schemas.microsoft.com/office/drawing/2014/main" id="{707DF1B6-ADF4-47FC-A08A-A2CC48F42AE4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화살표: 위쪽 235">
                <a:extLst>
                  <a:ext uri="{FF2B5EF4-FFF2-40B4-BE49-F238E27FC236}">
                    <a16:creationId xmlns:a16="http://schemas.microsoft.com/office/drawing/2014/main" id="{E5025922-60F1-492A-AC23-688C92FFFE06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화살표: 위쪽 236">
                <a:extLst>
                  <a:ext uri="{FF2B5EF4-FFF2-40B4-BE49-F238E27FC236}">
                    <a16:creationId xmlns:a16="http://schemas.microsoft.com/office/drawing/2014/main" id="{AB59DF1D-E3FB-4AC5-A22A-889566126800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2B0B047C-935F-4125-9C51-E804E238219F}"/>
                </a:ext>
              </a:extLst>
            </p:cNvPr>
            <p:cNvGrpSpPr/>
            <p:nvPr/>
          </p:nvGrpSpPr>
          <p:grpSpPr>
            <a:xfrm>
              <a:off x="7871919" y="4076700"/>
              <a:ext cx="1420055" cy="600591"/>
              <a:chOff x="5338269" y="4086225"/>
              <a:chExt cx="1420055" cy="600591"/>
            </a:xfrm>
            <a:solidFill>
              <a:srgbClr val="0070C0"/>
            </a:solidFill>
          </p:grpSpPr>
          <p:sp>
            <p:nvSpPr>
              <p:cNvPr id="232" name="화살표: 위쪽 231">
                <a:extLst>
                  <a:ext uri="{FF2B5EF4-FFF2-40B4-BE49-F238E27FC236}">
                    <a16:creationId xmlns:a16="http://schemas.microsoft.com/office/drawing/2014/main" id="{A660EA33-E94A-445C-B164-FD692754B9F5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화살표: 위쪽 232">
                <a:extLst>
                  <a:ext uri="{FF2B5EF4-FFF2-40B4-BE49-F238E27FC236}">
                    <a16:creationId xmlns:a16="http://schemas.microsoft.com/office/drawing/2014/main" id="{06AD7516-FC6E-41E7-8435-249AB3909546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화살표: 위쪽 233">
                <a:extLst>
                  <a:ext uri="{FF2B5EF4-FFF2-40B4-BE49-F238E27FC236}">
                    <a16:creationId xmlns:a16="http://schemas.microsoft.com/office/drawing/2014/main" id="{DBB4F446-8A65-41BB-A19D-B0D92BD9EF65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31FDF41D-3110-447C-8940-90D51F402AD5}"/>
                </a:ext>
              </a:extLst>
            </p:cNvPr>
            <p:cNvGrpSpPr/>
            <p:nvPr/>
          </p:nvGrpSpPr>
          <p:grpSpPr>
            <a:xfrm>
              <a:off x="2833526" y="4085966"/>
              <a:ext cx="1420055" cy="600591"/>
              <a:chOff x="5338269" y="4086225"/>
              <a:chExt cx="1420055" cy="600591"/>
            </a:xfrm>
            <a:solidFill>
              <a:srgbClr val="FF0000"/>
            </a:solidFill>
          </p:grpSpPr>
          <p:sp>
            <p:nvSpPr>
              <p:cNvPr id="229" name="화살표: 위쪽 228">
                <a:extLst>
                  <a:ext uri="{FF2B5EF4-FFF2-40B4-BE49-F238E27FC236}">
                    <a16:creationId xmlns:a16="http://schemas.microsoft.com/office/drawing/2014/main" id="{FBA24030-8B90-4457-AECD-5555ECB1AC4D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화살표: 위쪽 229">
                <a:extLst>
                  <a:ext uri="{FF2B5EF4-FFF2-40B4-BE49-F238E27FC236}">
                    <a16:creationId xmlns:a16="http://schemas.microsoft.com/office/drawing/2014/main" id="{684E48F5-692E-4776-9F6C-72D2A6A44285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화살표: 위쪽 230">
                <a:extLst>
                  <a:ext uri="{FF2B5EF4-FFF2-40B4-BE49-F238E27FC236}">
                    <a16:creationId xmlns:a16="http://schemas.microsoft.com/office/drawing/2014/main" id="{78882F61-8BCA-4158-87CD-3006FBFD75A6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47AAF9AB-96DF-4EAE-A0D6-8FFCBB927C24}"/>
                </a:ext>
              </a:extLst>
            </p:cNvPr>
            <p:cNvGrpSpPr/>
            <p:nvPr/>
          </p:nvGrpSpPr>
          <p:grpSpPr>
            <a:xfrm>
              <a:off x="2827238" y="839980"/>
              <a:ext cx="1420055" cy="613207"/>
              <a:chOff x="5338269" y="4073093"/>
              <a:chExt cx="1420055" cy="613207"/>
            </a:xfrm>
            <a:solidFill>
              <a:srgbClr val="FF0000"/>
            </a:solidFill>
          </p:grpSpPr>
          <p:sp>
            <p:nvSpPr>
              <p:cNvPr id="226" name="화살표: 위쪽 225">
                <a:extLst>
                  <a:ext uri="{FF2B5EF4-FFF2-40B4-BE49-F238E27FC236}">
                    <a16:creationId xmlns:a16="http://schemas.microsoft.com/office/drawing/2014/main" id="{B5AB581C-24B8-44CB-A572-982545C70B0C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화살표: 위쪽 226">
                <a:extLst>
                  <a:ext uri="{FF2B5EF4-FFF2-40B4-BE49-F238E27FC236}">
                    <a16:creationId xmlns:a16="http://schemas.microsoft.com/office/drawing/2014/main" id="{142ABD48-87AC-4165-83C5-44440B9CEBDA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화살표: 위쪽 227">
                <a:extLst>
                  <a:ext uri="{FF2B5EF4-FFF2-40B4-BE49-F238E27FC236}">
                    <a16:creationId xmlns:a16="http://schemas.microsoft.com/office/drawing/2014/main" id="{22147C05-35C3-4F0D-962C-9CEADCF4B2C0}"/>
                  </a:ext>
                </a:extLst>
              </p:cNvPr>
              <p:cNvSpPr/>
              <p:nvPr/>
            </p:nvSpPr>
            <p:spPr>
              <a:xfrm>
                <a:off x="6412713" y="4073093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C3728C4D-013D-4FF5-A622-DB613A3075D8}"/>
                </a:ext>
              </a:extLst>
            </p:cNvPr>
            <p:cNvGrpSpPr/>
            <p:nvPr/>
          </p:nvGrpSpPr>
          <p:grpSpPr>
            <a:xfrm>
              <a:off x="5349578" y="850353"/>
              <a:ext cx="1420055" cy="600591"/>
              <a:chOff x="5338269" y="4086225"/>
              <a:chExt cx="1420055" cy="600591"/>
            </a:xfrm>
          </p:grpSpPr>
          <p:sp>
            <p:nvSpPr>
              <p:cNvPr id="223" name="화살표: 위쪽 222">
                <a:extLst>
                  <a:ext uri="{FF2B5EF4-FFF2-40B4-BE49-F238E27FC236}">
                    <a16:creationId xmlns:a16="http://schemas.microsoft.com/office/drawing/2014/main" id="{E4374565-70BB-412A-B547-BBED2622E6E8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화살표: 위쪽 223">
                <a:extLst>
                  <a:ext uri="{FF2B5EF4-FFF2-40B4-BE49-F238E27FC236}">
                    <a16:creationId xmlns:a16="http://schemas.microsoft.com/office/drawing/2014/main" id="{8B523D92-AD94-4D84-940A-7ED0B07320C5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화살표: 위쪽 224">
                <a:extLst>
                  <a:ext uri="{FF2B5EF4-FFF2-40B4-BE49-F238E27FC236}">
                    <a16:creationId xmlns:a16="http://schemas.microsoft.com/office/drawing/2014/main" id="{226A7E81-65D7-477F-9CF5-C304BD996415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14AE4599-D5B7-49B8-A2BE-562C44C381AE}"/>
                </a:ext>
              </a:extLst>
            </p:cNvPr>
            <p:cNvGrpSpPr/>
            <p:nvPr/>
          </p:nvGrpSpPr>
          <p:grpSpPr>
            <a:xfrm>
              <a:off x="7852149" y="841963"/>
              <a:ext cx="1420055" cy="600591"/>
              <a:chOff x="5338269" y="4086225"/>
              <a:chExt cx="1420055" cy="600591"/>
            </a:xfrm>
            <a:solidFill>
              <a:srgbClr val="0070C0"/>
            </a:solidFill>
          </p:grpSpPr>
          <p:sp>
            <p:nvSpPr>
              <p:cNvPr id="220" name="화살표: 위쪽 219">
                <a:extLst>
                  <a:ext uri="{FF2B5EF4-FFF2-40B4-BE49-F238E27FC236}">
                    <a16:creationId xmlns:a16="http://schemas.microsoft.com/office/drawing/2014/main" id="{7868AA19-633F-46EC-A8D4-FAEE9B9FA66E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화살표: 위쪽 220">
                <a:extLst>
                  <a:ext uri="{FF2B5EF4-FFF2-40B4-BE49-F238E27FC236}">
                    <a16:creationId xmlns:a16="http://schemas.microsoft.com/office/drawing/2014/main" id="{667C2FF4-7ECA-4DFD-AB42-63CF4B1FA7B0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화살표: 위쪽 221">
                <a:extLst>
                  <a:ext uri="{FF2B5EF4-FFF2-40B4-BE49-F238E27FC236}">
                    <a16:creationId xmlns:a16="http://schemas.microsoft.com/office/drawing/2014/main" id="{B6A08E45-90C0-48FE-A60C-FB58214DE591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0" name="현 189">
              <a:extLst>
                <a:ext uri="{FF2B5EF4-FFF2-40B4-BE49-F238E27FC236}">
                  <a16:creationId xmlns:a16="http://schemas.microsoft.com/office/drawing/2014/main" id="{2DF43B81-2D70-46F8-B2F6-25AB7D4E4473}"/>
                </a:ext>
              </a:extLst>
            </p:cNvPr>
            <p:cNvSpPr/>
            <p:nvPr/>
          </p:nvSpPr>
          <p:spPr>
            <a:xfrm rot="17520998">
              <a:off x="2866183" y="1865359"/>
              <a:ext cx="1417205" cy="1452893"/>
            </a:xfrm>
            <a:prstGeom prst="chord">
              <a:avLst>
                <a:gd name="adj1" fmla="val 2762471"/>
                <a:gd name="adj2" fmla="val 16200000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현 190">
              <a:extLst>
                <a:ext uri="{FF2B5EF4-FFF2-40B4-BE49-F238E27FC236}">
                  <a16:creationId xmlns:a16="http://schemas.microsoft.com/office/drawing/2014/main" id="{52A252FC-4106-438D-BB55-B9E17155F7B4}"/>
                </a:ext>
              </a:extLst>
            </p:cNvPr>
            <p:cNvSpPr/>
            <p:nvPr/>
          </p:nvSpPr>
          <p:spPr>
            <a:xfrm rot="17520998">
              <a:off x="7868405" y="1874892"/>
              <a:ext cx="1417205" cy="1452893"/>
            </a:xfrm>
            <a:prstGeom prst="chord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현 191">
              <a:extLst>
                <a:ext uri="{FF2B5EF4-FFF2-40B4-BE49-F238E27FC236}">
                  <a16:creationId xmlns:a16="http://schemas.microsoft.com/office/drawing/2014/main" id="{F3816979-2B5E-4EB9-8B25-5EF865772623}"/>
                </a:ext>
              </a:extLst>
            </p:cNvPr>
            <p:cNvSpPr/>
            <p:nvPr/>
          </p:nvSpPr>
          <p:spPr>
            <a:xfrm rot="17520998">
              <a:off x="5346907" y="1867763"/>
              <a:ext cx="1417205" cy="1452893"/>
            </a:xfrm>
            <a:prstGeom prst="chord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3E131A0-3DAE-487F-BE78-B27DBBDE5AE0}"/>
                </a:ext>
              </a:extLst>
            </p:cNvPr>
            <p:cNvSpPr/>
            <p:nvPr/>
          </p:nvSpPr>
          <p:spPr>
            <a:xfrm>
              <a:off x="2222755" y="1515478"/>
              <a:ext cx="7674297" cy="3890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F58569D-0B2C-4D28-B5AE-62FA32B16A74}"/>
                </a:ext>
              </a:extLst>
            </p:cNvPr>
            <p:cNvSpPr/>
            <p:nvPr/>
          </p:nvSpPr>
          <p:spPr>
            <a:xfrm flipH="1">
              <a:off x="2222754" y="1913759"/>
              <a:ext cx="7674297" cy="3890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20032A2-CD25-46A2-A79E-0F284D82410B}"/>
                </a:ext>
              </a:extLst>
            </p:cNvPr>
            <p:cNvSpPr/>
            <p:nvPr/>
          </p:nvSpPr>
          <p:spPr>
            <a:xfrm flipH="1">
              <a:off x="3032407" y="1913762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FEAFAAB4-ECBD-447E-82A9-853202A97D31}"/>
                </a:ext>
              </a:extLst>
            </p:cNvPr>
            <p:cNvGrpSpPr/>
            <p:nvPr/>
          </p:nvGrpSpPr>
          <p:grpSpPr>
            <a:xfrm>
              <a:off x="5354297" y="3216864"/>
              <a:ext cx="1426350" cy="465101"/>
              <a:chOff x="5354297" y="3216864"/>
              <a:chExt cx="1426350" cy="465101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7" name="화살표: 아래쪽 216">
                <a:extLst>
                  <a:ext uri="{FF2B5EF4-FFF2-40B4-BE49-F238E27FC236}">
                    <a16:creationId xmlns:a16="http://schemas.microsoft.com/office/drawing/2014/main" id="{23196936-3683-4029-BEEE-E8D8B3419EB3}"/>
                  </a:ext>
                </a:extLst>
              </p:cNvPr>
              <p:cNvSpPr/>
              <p:nvPr/>
            </p:nvSpPr>
            <p:spPr>
              <a:xfrm>
                <a:off x="5913867" y="33565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화살표: 아래쪽 217">
                <a:extLst>
                  <a:ext uri="{FF2B5EF4-FFF2-40B4-BE49-F238E27FC236}">
                    <a16:creationId xmlns:a16="http://schemas.microsoft.com/office/drawing/2014/main" id="{E20B2761-00B2-485C-879E-AB200353F6F1}"/>
                  </a:ext>
                </a:extLst>
              </p:cNvPr>
              <p:cNvSpPr/>
              <p:nvPr/>
            </p:nvSpPr>
            <p:spPr>
              <a:xfrm rot="19729973">
                <a:off x="6468209" y="3232518"/>
                <a:ext cx="312438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화살표: 아래쪽 218">
                <a:extLst>
                  <a:ext uri="{FF2B5EF4-FFF2-40B4-BE49-F238E27FC236}">
                    <a16:creationId xmlns:a16="http://schemas.microsoft.com/office/drawing/2014/main" id="{B8BEBF94-9085-4906-AC48-1B250B31F8D5}"/>
                  </a:ext>
                </a:extLst>
              </p:cNvPr>
              <p:cNvSpPr/>
              <p:nvPr/>
            </p:nvSpPr>
            <p:spPr>
              <a:xfrm rot="2109422">
                <a:off x="5354297" y="32168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0F75BF6C-6A5C-4773-8F6B-1A04F9698AEF}"/>
                </a:ext>
              </a:extLst>
            </p:cNvPr>
            <p:cNvGrpSpPr/>
            <p:nvPr/>
          </p:nvGrpSpPr>
          <p:grpSpPr>
            <a:xfrm>
              <a:off x="2832631" y="3246462"/>
              <a:ext cx="1426350" cy="465101"/>
              <a:chOff x="5506697" y="3369264"/>
              <a:chExt cx="1426350" cy="465101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4" name="화살표: 아래쪽 213">
                <a:extLst>
                  <a:ext uri="{FF2B5EF4-FFF2-40B4-BE49-F238E27FC236}">
                    <a16:creationId xmlns:a16="http://schemas.microsoft.com/office/drawing/2014/main" id="{FA2D93BB-9CEA-4414-BF4F-7D897F2E0E46}"/>
                  </a:ext>
                </a:extLst>
              </p:cNvPr>
              <p:cNvSpPr/>
              <p:nvPr/>
            </p:nvSpPr>
            <p:spPr>
              <a:xfrm>
                <a:off x="6066267" y="35089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화살표: 아래쪽 214">
                <a:extLst>
                  <a:ext uri="{FF2B5EF4-FFF2-40B4-BE49-F238E27FC236}">
                    <a16:creationId xmlns:a16="http://schemas.microsoft.com/office/drawing/2014/main" id="{2825A54F-C7A8-4602-9E4C-65C9F01C571C}"/>
                  </a:ext>
                </a:extLst>
              </p:cNvPr>
              <p:cNvSpPr/>
              <p:nvPr/>
            </p:nvSpPr>
            <p:spPr>
              <a:xfrm rot="19729973">
                <a:off x="6620609" y="3384918"/>
                <a:ext cx="312438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화살표: 아래쪽 215">
                <a:extLst>
                  <a:ext uri="{FF2B5EF4-FFF2-40B4-BE49-F238E27FC236}">
                    <a16:creationId xmlns:a16="http://schemas.microsoft.com/office/drawing/2014/main" id="{A1F104A2-38B3-4B82-B3CD-66DB62CE007E}"/>
                  </a:ext>
                </a:extLst>
              </p:cNvPr>
              <p:cNvSpPr/>
              <p:nvPr/>
            </p:nvSpPr>
            <p:spPr>
              <a:xfrm rot="2109422">
                <a:off x="5506697" y="33692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E95FCC1-4DC3-4864-81E0-7416F0588286}"/>
                </a:ext>
              </a:extLst>
            </p:cNvPr>
            <p:cNvGrpSpPr/>
            <p:nvPr/>
          </p:nvGrpSpPr>
          <p:grpSpPr>
            <a:xfrm>
              <a:off x="7888933" y="3228840"/>
              <a:ext cx="1426350" cy="487129"/>
              <a:chOff x="5659097" y="3499636"/>
              <a:chExt cx="1426350" cy="487129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1" name="화살표: 아래쪽 210">
                <a:extLst>
                  <a:ext uri="{FF2B5EF4-FFF2-40B4-BE49-F238E27FC236}">
                    <a16:creationId xmlns:a16="http://schemas.microsoft.com/office/drawing/2014/main" id="{2E26DD4E-827D-4812-8E7B-844A563B58CC}"/>
                  </a:ext>
                </a:extLst>
              </p:cNvPr>
              <p:cNvSpPr/>
              <p:nvPr/>
            </p:nvSpPr>
            <p:spPr>
              <a:xfrm>
                <a:off x="6218667" y="36613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화살표: 아래쪽 211">
                <a:extLst>
                  <a:ext uri="{FF2B5EF4-FFF2-40B4-BE49-F238E27FC236}">
                    <a16:creationId xmlns:a16="http://schemas.microsoft.com/office/drawing/2014/main" id="{BF9F57D7-4AF0-4482-9F7F-5D4A23749F45}"/>
                  </a:ext>
                </a:extLst>
              </p:cNvPr>
              <p:cNvSpPr/>
              <p:nvPr/>
            </p:nvSpPr>
            <p:spPr>
              <a:xfrm rot="19729973">
                <a:off x="6773010" y="3499636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화살표: 아래쪽 212">
                <a:extLst>
                  <a:ext uri="{FF2B5EF4-FFF2-40B4-BE49-F238E27FC236}">
                    <a16:creationId xmlns:a16="http://schemas.microsoft.com/office/drawing/2014/main" id="{E1A72765-2AA1-44B9-9C3D-22684E1699E0}"/>
                  </a:ext>
                </a:extLst>
              </p:cNvPr>
              <p:cNvSpPr/>
              <p:nvPr/>
            </p:nvSpPr>
            <p:spPr>
              <a:xfrm rot="2109422">
                <a:off x="5659097" y="35216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E619A82C-36AA-4F84-8D51-D3B424AFAF56}"/>
                </a:ext>
              </a:extLst>
            </p:cNvPr>
            <p:cNvGrpSpPr/>
            <p:nvPr/>
          </p:nvGrpSpPr>
          <p:grpSpPr>
            <a:xfrm>
              <a:off x="2222754" y="5179566"/>
              <a:ext cx="7674298" cy="782583"/>
              <a:chOff x="2222754" y="5152996"/>
              <a:chExt cx="7674298" cy="782583"/>
            </a:xfrm>
          </p:grpSpPr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CF02EF67-FDD2-4309-9001-5A08EC78E527}"/>
                  </a:ext>
                </a:extLst>
              </p:cNvPr>
              <p:cNvSpPr/>
              <p:nvPr/>
            </p:nvSpPr>
            <p:spPr>
              <a:xfrm>
                <a:off x="2222755" y="5546558"/>
                <a:ext cx="7674297" cy="3890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71C8323D-C0FA-4885-88CF-48FF768A434F}"/>
                  </a:ext>
                </a:extLst>
              </p:cNvPr>
              <p:cNvGrpSpPr/>
              <p:nvPr/>
            </p:nvGrpSpPr>
            <p:grpSpPr>
              <a:xfrm>
                <a:off x="2222754" y="5152996"/>
                <a:ext cx="7674297" cy="389021"/>
                <a:chOff x="2222755" y="4688305"/>
                <a:chExt cx="7674297" cy="389021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FD598E82-695C-4263-863F-ECFFC6C28E75}"/>
                    </a:ext>
                  </a:extLst>
                </p:cNvPr>
                <p:cNvSpPr/>
                <p:nvPr/>
              </p:nvSpPr>
              <p:spPr>
                <a:xfrm>
                  <a:off x="2222755" y="4688305"/>
                  <a:ext cx="7674297" cy="38902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37A3791D-A81B-4AA0-B70D-BFFBA489E3C5}"/>
                    </a:ext>
                  </a:extLst>
                </p:cNvPr>
                <p:cNvSpPr/>
                <p:nvPr/>
              </p:nvSpPr>
              <p:spPr>
                <a:xfrm>
                  <a:off x="2911642" y="4878807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40732C45-31A7-4141-84FC-DBE45ED46AA7}"/>
                    </a:ext>
                  </a:extLst>
                </p:cNvPr>
                <p:cNvSpPr/>
                <p:nvPr/>
              </p:nvSpPr>
              <p:spPr>
                <a:xfrm>
                  <a:off x="5388348" y="4882815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ECBF0253-0919-4F66-921F-87371C53519A}"/>
                    </a:ext>
                  </a:extLst>
                </p:cNvPr>
                <p:cNvSpPr/>
                <p:nvPr/>
              </p:nvSpPr>
              <p:spPr>
                <a:xfrm>
                  <a:off x="7912473" y="4878807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7F3FB8A1-CF2A-498E-B042-F16FA1E338D8}"/>
                </a:ext>
              </a:extLst>
            </p:cNvPr>
            <p:cNvSpPr/>
            <p:nvPr/>
          </p:nvSpPr>
          <p:spPr>
            <a:xfrm flipH="1">
              <a:off x="3825405" y="191376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CBE774E5-A0DB-48D6-B999-988C730022C4}"/>
                </a:ext>
              </a:extLst>
            </p:cNvPr>
            <p:cNvSpPr/>
            <p:nvPr/>
          </p:nvSpPr>
          <p:spPr>
            <a:xfrm flipH="1">
              <a:off x="5534565" y="191376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977D7F9-4E38-46AA-AA9D-3EA2FBE5BC65}"/>
                </a:ext>
              </a:extLst>
            </p:cNvPr>
            <p:cNvSpPr/>
            <p:nvPr/>
          </p:nvSpPr>
          <p:spPr>
            <a:xfrm flipH="1">
              <a:off x="6327563" y="1913760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96B05CB-1D78-4027-AE94-D78A772ED8AB}"/>
                </a:ext>
              </a:extLst>
            </p:cNvPr>
            <p:cNvSpPr/>
            <p:nvPr/>
          </p:nvSpPr>
          <p:spPr>
            <a:xfrm flipH="1">
              <a:off x="8068215" y="1913892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391AE4C-511E-45C0-85E4-EBB24A9856E5}"/>
                </a:ext>
              </a:extLst>
            </p:cNvPr>
            <p:cNvSpPr/>
            <p:nvPr/>
          </p:nvSpPr>
          <p:spPr>
            <a:xfrm flipH="1">
              <a:off x="8861213" y="191389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E1ACD09-3B77-4357-A5F8-C7CD9903065F}"/>
              </a:ext>
            </a:extLst>
          </p:cNvPr>
          <p:cNvSpPr/>
          <p:nvPr/>
        </p:nvSpPr>
        <p:spPr>
          <a:xfrm>
            <a:off x="7201284" y="1338904"/>
            <a:ext cx="1411779" cy="3256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3" name="차트 92">
            <a:extLst>
              <a:ext uri="{FF2B5EF4-FFF2-40B4-BE49-F238E27FC236}">
                <a16:creationId xmlns:a16="http://schemas.microsoft.com/office/drawing/2014/main" id="{65BC11B8-DFB2-434E-BC76-A4B449E16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647824"/>
              </p:ext>
            </p:extLst>
          </p:nvPr>
        </p:nvGraphicFramePr>
        <p:xfrm>
          <a:off x="5203168" y="1890044"/>
          <a:ext cx="3860056" cy="19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EFD1AC-ECC6-452C-A37E-4509059EB45D}"/>
              </a:ext>
            </a:extLst>
          </p:cNvPr>
          <p:cNvSpPr/>
          <p:nvPr/>
        </p:nvSpPr>
        <p:spPr>
          <a:xfrm>
            <a:off x="5161957" y="1304400"/>
            <a:ext cx="4044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6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월 불량률 급증 후 </a:t>
            </a:r>
            <a:r>
              <a:rPr lang="ko-KR" altLang="en-US" sz="20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지속적인 증가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추세</a:t>
            </a:r>
          </a:p>
        </p:txBody>
      </p:sp>
      <p:sp>
        <p:nvSpPr>
          <p:cNvPr id="98" name="사각형: 잘린 한쪽 모서리 97">
            <a:extLst>
              <a:ext uri="{FF2B5EF4-FFF2-40B4-BE49-F238E27FC236}">
                <a16:creationId xmlns:a16="http://schemas.microsoft.com/office/drawing/2014/main" id="{A3D30D41-B7AD-4883-9CE5-A2BDFD96288C}"/>
              </a:ext>
            </a:extLst>
          </p:cNvPr>
          <p:cNvSpPr/>
          <p:nvPr/>
        </p:nvSpPr>
        <p:spPr>
          <a:xfrm rot="10800000" flipH="1">
            <a:off x="5095731" y="4464360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EA7F4D65-DF60-4350-91D9-05D1C4D49363}"/>
              </a:ext>
            </a:extLst>
          </p:cNvPr>
          <p:cNvSpPr/>
          <p:nvPr/>
        </p:nvSpPr>
        <p:spPr>
          <a:xfrm rot="5400000">
            <a:off x="9124137" y="4738192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0" name="사각형: 잘린 한쪽 모서리 99">
            <a:extLst>
              <a:ext uri="{FF2B5EF4-FFF2-40B4-BE49-F238E27FC236}">
                <a16:creationId xmlns:a16="http://schemas.microsoft.com/office/drawing/2014/main" id="{CEDB5419-724B-4BD6-B5FA-0F8836141769}"/>
              </a:ext>
            </a:extLst>
          </p:cNvPr>
          <p:cNvSpPr/>
          <p:nvPr/>
        </p:nvSpPr>
        <p:spPr>
          <a:xfrm rot="10800000" flipH="1">
            <a:off x="5095731" y="4988978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1" name="직각 삼각형 100">
            <a:extLst>
              <a:ext uri="{FF2B5EF4-FFF2-40B4-BE49-F238E27FC236}">
                <a16:creationId xmlns:a16="http://schemas.microsoft.com/office/drawing/2014/main" id="{8B1E8F8B-233B-46DC-9B8D-09498DAF4890}"/>
              </a:ext>
            </a:extLst>
          </p:cNvPr>
          <p:cNvSpPr/>
          <p:nvPr/>
        </p:nvSpPr>
        <p:spPr>
          <a:xfrm rot="5400000">
            <a:off x="9124137" y="5262810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2" name="사각형: 잘린 한쪽 모서리 101">
            <a:extLst>
              <a:ext uri="{FF2B5EF4-FFF2-40B4-BE49-F238E27FC236}">
                <a16:creationId xmlns:a16="http://schemas.microsoft.com/office/drawing/2014/main" id="{53EA8CD7-3E5A-4F0F-8FDE-848C815E5D84}"/>
              </a:ext>
            </a:extLst>
          </p:cNvPr>
          <p:cNvSpPr/>
          <p:nvPr/>
        </p:nvSpPr>
        <p:spPr>
          <a:xfrm rot="10800000" flipH="1">
            <a:off x="5095729" y="5510184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3" name="직각 삼각형 102">
            <a:extLst>
              <a:ext uri="{FF2B5EF4-FFF2-40B4-BE49-F238E27FC236}">
                <a16:creationId xmlns:a16="http://schemas.microsoft.com/office/drawing/2014/main" id="{76A36272-AC1A-4DF5-9305-D9BD008EA43A}"/>
              </a:ext>
            </a:extLst>
          </p:cNvPr>
          <p:cNvSpPr/>
          <p:nvPr/>
        </p:nvSpPr>
        <p:spPr>
          <a:xfrm rot="5400000">
            <a:off x="9124135" y="5784016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4" name="사각형: 잘린 한쪽 모서리 103">
            <a:extLst>
              <a:ext uri="{FF2B5EF4-FFF2-40B4-BE49-F238E27FC236}">
                <a16:creationId xmlns:a16="http://schemas.microsoft.com/office/drawing/2014/main" id="{0870FAFF-02E3-4830-9862-326387705E50}"/>
              </a:ext>
            </a:extLst>
          </p:cNvPr>
          <p:cNvSpPr/>
          <p:nvPr/>
        </p:nvSpPr>
        <p:spPr>
          <a:xfrm rot="10800000" flipH="1">
            <a:off x="5095729" y="6034802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5" name="직각 삼각형 104">
            <a:extLst>
              <a:ext uri="{FF2B5EF4-FFF2-40B4-BE49-F238E27FC236}">
                <a16:creationId xmlns:a16="http://schemas.microsoft.com/office/drawing/2014/main" id="{83D2B119-E1CA-46DF-93E7-966818E2A7A2}"/>
              </a:ext>
            </a:extLst>
          </p:cNvPr>
          <p:cNvSpPr/>
          <p:nvPr/>
        </p:nvSpPr>
        <p:spPr>
          <a:xfrm rot="5400000">
            <a:off x="9124135" y="6308634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821-6BAB-469E-BB1A-943927C4D0F2}"/>
              </a:ext>
            </a:extLst>
          </p:cNvPr>
          <p:cNvSpPr txBox="1"/>
          <p:nvPr/>
        </p:nvSpPr>
        <p:spPr>
          <a:xfrm>
            <a:off x="5675007" y="4519928"/>
            <a:ext cx="29241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전극이 장착된 상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하판을 각각 제작 후 </a:t>
            </a:r>
            <a:r>
              <a:rPr lang="ko-KR" altLang="en-US" sz="13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합착</a:t>
            </a: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22167BC-E887-420A-9B36-477D3251E555}"/>
              </a:ext>
            </a:extLst>
          </p:cNvPr>
          <p:cNvSpPr txBox="1"/>
          <p:nvPr/>
        </p:nvSpPr>
        <p:spPr>
          <a:xfrm>
            <a:off x="5269430" y="5035050"/>
            <a:ext cx="37282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하판에는 빛의 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원색인 </a:t>
            </a:r>
            <a:r>
              <a:rPr lang="en-US" altLang="ko-KR" sz="1300" dirty="0">
                <a:solidFill>
                  <a:srgbClr val="C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Red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300" dirty="0">
                <a:solidFill>
                  <a:srgbClr val="00B05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Green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300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Blue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각각 칠함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88EBC65-9A80-4848-9CE2-EEDAE1C78FB0}"/>
              </a:ext>
            </a:extLst>
          </p:cNvPr>
          <p:cNvSpPr txBox="1"/>
          <p:nvPr/>
        </p:nvSpPr>
        <p:spPr>
          <a:xfrm>
            <a:off x="5181021" y="5566068"/>
            <a:ext cx="39875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전극으로 전기를 가하면 플라즈마 상태가 되어 자외선 생성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69942A7-353B-41F5-A3C3-A48641A6C3F4}"/>
              </a:ext>
            </a:extLst>
          </p:cNvPr>
          <p:cNvSpPr txBox="1"/>
          <p:nvPr/>
        </p:nvSpPr>
        <p:spPr>
          <a:xfrm>
            <a:off x="5346489" y="6088664"/>
            <a:ext cx="35734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자외선이 형광체에 반사되어 해당 색의 가시광선 방출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947FDCC-3B17-42D4-9AB6-F5C96F4D8B11}"/>
              </a:ext>
            </a:extLst>
          </p:cNvPr>
          <p:cNvSpPr/>
          <p:nvPr/>
        </p:nvSpPr>
        <p:spPr>
          <a:xfrm>
            <a:off x="479975" y="1180133"/>
            <a:ext cx="4483920" cy="971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(Bright Dot)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흑색패턴에서 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R/G/B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색으로 발광하는 현상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43851-4BF4-492A-A895-46FF9BF37120}"/>
              </a:ext>
            </a:extLst>
          </p:cNvPr>
          <p:cNvSpPr txBox="1"/>
          <p:nvPr/>
        </p:nvSpPr>
        <p:spPr>
          <a:xfrm>
            <a:off x="7270572" y="1664512"/>
            <a:ext cx="19303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데이터의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불량률 추세 분석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B73B27C-253F-4AE9-921D-146CCCAC975E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4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81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프로세스 현황</a:t>
            </a:r>
          </a:p>
        </p:txBody>
      </p:sp>
      <p:sp>
        <p:nvSpPr>
          <p:cNvPr id="111" name="화살표: 오각형 110">
            <a:extLst>
              <a:ext uri="{FF2B5EF4-FFF2-40B4-BE49-F238E27FC236}">
                <a16:creationId xmlns:a16="http://schemas.microsoft.com/office/drawing/2014/main" id="{A6C28FC7-2559-4974-9554-58050CBAB5B4}"/>
              </a:ext>
            </a:extLst>
          </p:cNvPr>
          <p:cNvSpPr/>
          <p:nvPr/>
        </p:nvSpPr>
        <p:spPr>
          <a:xfrm>
            <a:off x="636997" y="1568312"/>
            <a:ext cx="1319332" cy="33515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BLACK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</a:p>
        </p:txBody>
      </p:sp>
      <p:sp>
        <p:nvSpPr>
          <p:cNvPr id="113" name="화살표: 오각형 112">
            <a:extLst>
              <a:ext uri="{FF2B5EF4-FFF2-40B4-BE49-F238E27FC236}">
                <a16:creationId xmlns:a16="http://schemas.microsoft.com/office/drawing/2014/main" id="{36C12167-0525-4BCD-8551-23C4031393EB}"/>
              </a:ext>
            </a:extLst>
          </p:cNvPr>
          <p:cNvSpPr/>
          <p:nvPr/>
        </p:nvSpPr>
        <p:spPr>
          <a:xfrm>
            <a:off x="636997" y="3174802"/>
            <a:ext cx="1271304" cy="335158"/>
          </a:xfrm>
          <a:prstGeom prst="homePlate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AG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9A1243-CEC5-4C48-956C-D2E747EC12B5}"/>
              </a:ext>
            </a:extLst>
          </p:cNvPr>
          <p:cNvSpPr/>
          <p:nvPr/>
        </p:nvSpPr>
        <p:spPr>
          <a:xfrm>
            <a:off x="645623" y="1894844"/>
            <a:ext cx="3978135" cy="104676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23FAD3-31AE-4BAE-A177-A347CF988B25}"/>
              </a:ext>
            </a:extLst>
          </p:cNvPr>
          <p:cNvSpPr txBox="1"/>
          <p:nvPr/>
        </p:nvSpPr>
        <p:spPr>
          <a:xfrm>
            <a:off x="2096893" y="204167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A7C813-5EAF-43A2-8949-3D4ABA038013}"/>
              </a:ext>
            </a:extLst>
          </p:cNvPr>
          <p:cNvGrpSpPr/>
          <p:nvPr/>
        </p:nvGrpSpPr>
        <p:grpSpPr>
          <a:xfrm>
            <a:off x="809237" y="2244897"/>
            <a:ext cx="1022879" cy="467421"/>
            <a:chOff x="933450" y="4475515"/>
            <a:chExt cx="4706811" cy="1752669"/>
          </a:xfrm>
        </p:grpSpPr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AEAA7287-C41F-4149-AFEF-109D930EDE69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12AFE6-C302-45EF-8439-3849CB0F9009}"/>
                </a:ext>
              </a:extLst>
            </p:cNvPr>
            <p:cNvSpPr txBox="1"/>
            <p:nvPr/>
          </p:nvSpPr>
          <p:spPr>
            <a:xfrm>
              <a:off x="933450" y="5492043"/>
              <a:ext cx="2982352" cy="73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5" name="정육면체 34">
              <a:extLst>
                <a:ext uri="{FF2B5EF4-FFF2-40B4-BE49-F238E27FC236}">
                  <a16:creationId xmlns:a16="http://schemas.microsoft.com/office/drawing/2014/main" id="{B4516555-249F-41D5-A124-560B51F70D31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정육면체 35">
              <a:extLst>
                <a:ext uri="{FF2B5EF4-FFF2-40B4-BE49-F238E27FC236}">
                  <a16:creationId xmlns:a16="http://schemas.microsoft.com/office/drawing/2014/main" id="{E3EDF4E3-3369-4E1D-A2D8-98F3AF39AD75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정육면체 36">
              <a:extLst>
                <a:ext uri="{FF2B5EF4-FFF2-40B4-BE49-F238E27FC236}">
                  <a16:creationId xmlns:a16="http://schemas.microsoft.com/office/drawing/2014/main" id="{F37A1875-6FD2-4DEF-A2D7-E3934D2D7B51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정육면체 37">
              <a:extLst>
                <a:ext uri="{FF2B5EF4-FFF2-40B4-BE49-F238E27FC236}">
                  <a16:creationId xmlns:a16="http://schemas.microsoft.com/office/drawing/2014/main" id="{2C49CB39-7657-419B-95EE-B88567D43ADB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정육면체 38">
              <a:extLst>
                <a:ext uri="{FF2B5EF4-FFF2-40B4-BE49-F238E27FC236}">
                  <a16:creationId xmlns:a16="http://schemas.microsoft.com/office/drawing/2014/main" id="{BE147701-2A51-455D-BAAE-911853E6352A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정육면체 39">
              <a:extLst>
                <a:ext uri="{FF2B5EF4-FFF2-40B4-BE49-F238E27FC236}">
                  <a16:creationId xmlns:a16="http://schemas.microsoft.com/office/drawing/2014/main" id="{2615294B-4C83-48B4-A25A-13A6E262C8E9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정육면체 40">
              <a:extLst>
                <a:ext uri="{FF2B5EF4-FFF2-40B4-BE49-F238E27FC236}">
                  <a16:creationId xmlns:a16="http://schemas.microsoft.com/office/drawing/2014/main" id="{105D20A3-B760-4960-841C-D5C0FCE2B75D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7058CDF-6EA5-424E-94E0-92923EC8AF65}"/>
              </a:ext>
            </a:extLst>
          </p:cNvPr>
          <p:cNvSpPr txBox="1"/>
          <p:nvPr/>
        </p:nvSpPr>
        <p:spPr>
          <a:xfrm>
            <a:off x="3586257" y="204167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RTD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D0FF68-6E03-4491-B2BD-E649FCA26366}"/>
              </a:ext>
            </a:extLst>
          </p:cNvPr>
          <p:cNvSpPr/>
          <p:nvPr/>
        </p:nvSpPr>
        <p:spPr>
          <a:xfrm>
            <a:off x="645623" y="3501334"/>
            <a:ext cx="3978135" cy="1046767"/>
          </a:xfrm>
          <a:prstGeom prst="rect">
            <a:avLst/>
          </a:prstGeom>
          <a:noFill/>
          <a:ln w="19050">
            <a:solidFill>
              <a:srgbClr val="4C5E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76B4399-0C25-4E64-AEA0-74F5ABECD63F}"/>
              </a:ext>
            </a:extLst>
          </p:cNvPr>
          <p:cNvSpPr/>
          <p:nvPr/>
        </p:nvSpPr>
        <p:spPr>
          <a:xfrm>
            <a:off x="3030395" y="2143132"/>
            <a:ext cx="414068" cy="16641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DCAB68F-887F-4CC7-B65D-586F2B40A8D0}"/>
              </a:ext>
            </a:extLst>
          </p:cNvPr>
          <p:cNvGrpSpPr/>
          <p:nvPr/>
        </p:nvGrpSpPr>
        <p:grpSpPr>
          <a:xfrm>
            <a:off x="809237" y="3793312"/>
            <a:ext cx="1022879" cy="467421"/>
            <a:chOff x="933450" y="4475515"/>
            <a:chExt cx="4706811" cy="1752669"/>
          </a:xfrm>
        </p:grpSpPr>
        <p:sp>
          <p:nvSpPr>
            <p:cNvPr id="48" name="정육면체 47">
              <a:extLst>
                <a:ext uri="{FF2B5EF4-FFF2-40B4-BE49-F238E27FC236}">
                  <a16:creationId xmlns:a16="http://schemas.microsoft.com/office/drawing/2014/main" id="{083BB610-C784-40A3-A698-E69E04101953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41BF425-0CB5-4DE2-892F-81A796329781}"/>
                </a:ext>
              </a:extLst>
            </p:cNvPr>
            <p:cNvSpPr txBox="1"/>
            <p:nvPr/>
          </p:nvSpPr>
          <p:spPr>
            <a:xfrm>
              <a:off x="933450" y="5492043"/>
              <a:ext cx="2982352" cy="73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50" name="정육면체 49">
              <a:extLst>
                <a:ext uri="{FF2B5EF4-FFF2-40B4-BE49-F238E27FC236}">
                  <a16:creationId xmlns:a16="http://schemas.microsoft.com/office/drawing/2014/main" id="{F42494CA-785C-4817-B0BE-303737E3F094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정육면체 50">
              <a:extLst>
                <a:ext uri="{FF2B5EF4-FFF2-40B4-BE49-F238E27FC236}">
                  <a16:creationId xmlns:a16="http://schemas.microsoft.com/office/drawing/2014/main" id="{68ECB286-17CD-4A1A-B080-B4313C9904C5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정육면체 51">
              <a:extLst>
                <a:ext uri="{FF2B5EF4-FFF2-40B4-BE49-F238E27FC236}">
                  <a16:creationId xmlns:a16="http://schemas.microsoft.com/office/drawing/2014/main" id="{C3F8FE0E-8289-4855-AB22-4008417C9A13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정육면체 52">
              <a:extLst>
                <a:ext uri="{FF2B5EF4-FFF2-40B4-BE49-F238E27FC236}">
                  <a16:creationId xmlns:a16="http://schemas.microsoft.com/office/drawing/2014/main" id="{DC035AB8-8975-479A-92D8-43528F10CE8B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정육면체 53">
              <a:extLst>
                <a:ext uri="{FF2B5EF4-FFF2-40B4-BE49-F238E27FC236}">
                  <a16:creationId xmlns:a16="http://schemas.microsoft.com/office/drawing/2014/main" id="{D938F844-569E-4055-890D-3AEF953BECB2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정육면체 54">
              <a:extLst>
                <a:ext uri="{FF2B5EF4-FFF2-40B4-BE49-F238E27FC236}">
                  <a16:creationId xmlns:a16="http://schemas.microsoft.com/office/drawing/2014/main" id="{ED17E548-DD54-47FC-84F3-DAB97CF9607E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정육면체 55">
              <a:extLst>
                <a:ext uri="{FF2B5EF4-FFF2-40B4-BE49-F238E27FC236}">
                  <a16:creationId xmlns:a16="http://schemas.microsoft.com/office/drawing/2014/main" id="{B42D29B5-8B0C-4CAE-A900-AC0BE4898B0A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72AF9A5-078F-4057-A2A5-B17A910E74A2}"/>
              </a:ext>
            </a:extLst>
          </p:cNvPr>
          <p:cNvSpPr txBox="1"/>
          <p:nvPr/>
        </p:nvSpPr>
        <p:spPr>
          <a:xfrm>
            <a:off x="2094894" y="364536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8F6D3E-3C6C-4FAE-BB01-8F8E0A8633A0}"/>
              </a:ext>
            </a:extLst>
          </p:cNvPr>
          <p:cNvSpPr txBox="1"/>
          <p:nvPr/>
        </p:nvSpPr>
        <p:spPr>
          <a:xfrm>
            <a:off x="3584258" y="364536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RTD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B9BB31CF-AF09-411B-AB86-97A0C3818F39}"/>
              </a:ext>
            </a:extLst>
          </p:cNvPr>
          <p:cNvSpPr/>
          <p:nvPr/>
        </p:nvSpPr>
        <p:spPr>
          <a:xfrm>
            <a:off x="3028396" y="3746822"/>
            <a:ext cx="414068" cy="166417"/>
          </a:xfrm>
          <a:prstGeom prst="rightArrow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화살표: 오각형 61">
            <a:extLst>
              <a:ext uri="{FF2B5EF4-FFF2-40B4-BE49-F238E27FC236}">
                <a16:creationId xmlns:a16="http://schemas.microsoft.com/office/drawing/2014/main" id="{BE527A3A-F812-4069-B3F6-C0DA2DCE4958}"/>
              </a:ext>
            </a:extLst>
          </p:cNvPr>
          <p:cNvSpPr/>
          <p:nvPr/>
        </p:nvSpPr>
        <p:spPr>
          <a:xfrm>
            <a:off x="634248" y="4772666"/>
            <a:ext cx="1271304" cy="335158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BUS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B530D71-AB44-4CD0-8AEA-EBC0FC0FE810}"/>
              </a:ext>
            </a:extLst>
          </p:cNvPr>
          <p:cNvSpPr/>
          <p:nvPr/>
        </p:nvSpPr>
        <p:spPr>
          <a:xfrm>
            <a:off x="645623" y="5107824"/>
            <a:ext cx="3978135" cy="1046767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85BA4D-0B76-4913-A1E3-8176090F147C}"/>
              </a:ext>
            </a:extLst>
          </p:cNvPr>
          <p:cNvGrpSpPr/>
          <p:nvPr/>
        </p:nvGrpSpPr>
        <p:grpSpPr>
          <a:xfrm>
            <a:off x="878618" y="5396639"/>
            <a:ext cx="1017801" cy="369750"/>
            <a:chOff x="933450" y="4411482"/>
            <a:chExt cx="4706811" cy="1388338"/>
          </a:xfrm>
        </p:grpSpPr>
        <p:sp>
          <p:nvSpPr>
            <p:cNvPr id="64" name="정육면체 63">
              <a:extLst>
                <a:ext uri="{FF2B5EF4-FFF2-40B4-BE49-F238E27FC236}">
                  <a16:creationId xmlns:a16="http://schemas.microsoft.com/office/drawing/2014/main" id="{A94C308C-B6DB-4EFC-B16E-C6D9E2F067A1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6" name="정육면체 65">
              <a:extLst>
                <a:ext uri="{FF2B5EF4-FFF2-40B4-BE49-F238E27FC236}">
                  <a16:creationId xmlns:a16="http://schemas.microsoft.com/office/drawing/2014/main" id="{E9985914-9102-4F02-A0FB-ED9A8FA793C4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정육면체 66">
              <a:extLst>
                <a:ext uri="{FF2B5EF4-FFF2-40B4-BE49-F238E27FC236}">
                  <a16:creationId xmlns:a16="http://schemas.microsoft.com/office/drawing/2014/main" id="{6D19A2A9-0CB7-4799-A679-F56ACFB0F17D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" name="정육면체 67">
              <a:extLst>
                <a:ext uri="{FF2B5EF4-FFF2-40B4-BE49-F238E27FC236}">
                  <a16:creationId xmlns:a16="http://schemas.microsoft.com/office/drawing/2014/main" id="{B977F290-8999-4FD6-A2D6-4C546F00A6A1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정육면체 68">
              <a:extLst>
                <a:ext uri="{FF2B5EF4-FFF2-40B4-BE49-F238E27FC236}">
                  <a16:creationId xmlns:a16="http://schemas.microsoft.com/office/drawing/2014/main" id="{24405C7D-7C66-4B4D-A453-C9E3AE30133D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정육면체 69">
              <a:extLst>
                <a:ext uri="{FF2B5EF4-FFF2-40B4-BE49-F238E27FC236}">
                  <a16:creationId xmlns:a16="http://schemas.microsoft.com/office/drawing/2014/main" id="{81F19833-8045-4F6C-9C41-3DB799C2CA8A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정육면체 70">
              <a:extLst>
                <a:ext uri="{FF2B5EF4-FFF2-40B4-BE49-F238E27FC236}">
                  <a16:creationId xmlns:a16="http://schemas.microsoft.com/office/drawing/2014/main" id="{3433E958-CE49-451E-B69B-D73B328D8B40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정육면체 71">
              <a:extLst>
                <a:ext uri="{FF2B5EF4-FFF2-40B4-BE49-F238E27FC236}">
                  <a16:creationId xmlns:a16="http://schemas.microsoft.com/office/drawing/2014/main" id="{21C3F8F1-C05B-4D1B-AAC0-A6147A912857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" name="정육면체 72">
              <a:extLst>
                <a:ext uri="{FF2B5EF4-FFF2-40B4-BE49-F238E27FC236}">
                  <a16:creationId xmlns:a16="http://schemas.microsoft.com/office/drawing/2014/main" id="{6AA8D462-428A-4062-AB54-19F35509EF21}"/>
                </a:ext>
              </a:extLst>
            </p:cNvPr>
            <p:cNvSpPr/>
            <p:nvPr/>
          </p:nvSpPr>
          <p:spPr>
            <a:xfrm>
              <a:off x="1394836" y="4411482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4" name="정육면체 73">
              <a:extLst>
                <a:ext uri="{FF2B5EF4-FFF2-40B4-BE49-F238E27FC236}">
                  <a16:creationId xmlns:a16="http://schemas.microsoft.com/office/drawing/2014/main" id="{54EE06B2-B2EB-4604-A8E4-DC9B4C73BAE9}"/>
                </a:ext>
              </a:extLst>
            </p:cNvPr>
            <p:cNvSpPr/>
            <p:nvPr/>
          </p:nvSpPr>
          <p:spPr>
            <a:xfrm>
              <a:off x="2176706" y="4413053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정육면체 74">
              <a:extLst>
                <a:ext uri="{FF2B5EF4-FFF2-40B4-BE49-F238E27FC236}">
                  <a16:creationId xmlns:a16="http://schemas.microsoft.com/office/drawing/2014/main" id="{B1170660-9F8B-48B3-8D8F-94AA9AF22525}"/>
                </a:ext>
              </a:extLst>
            </p:cNvPr>
            <p:cNvSpPr/>
            <p:nvPr/>
          </p:nvSpPr>
          <p:spPr>
            <a:xfrm>
              <a:off x="3314749" y="4413638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6" name="정육면체 75">
              <a:extLst>
                <a:ext uri="{FF2B5EF4-FFF2-40B4-BE49-F238E27FC236}">
                  <a16:creationId xmlns:a16="http://schemas.microsoft.com/office/drawing/2014/main" id="{5D834978-4F30-4F1C-8B24-9C0C92C34524}"/>
                </a:ext>
              </a:extLst>
            </p:cNvPr>
            <p:cNvSpPr/>
            <p:nvPr/>
          </p:nvSpPr>
          <p:spPr>
            <a:xfrm>
              <a:off x="4074541" y="4415209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FCF2977-DD09-42A4-B4AD-1A54F2998C2E}"/>
              </a:ext>
            </a:extLst>
          </p:cNvPr>
          <p:cNvSpPr txBox="1"/>
          <p:nvPr/>
        </p:nvSpPr>
        <p:spPr>
          <a:xfrm>
            <a:off x="2095149" y="5254937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현상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C977139-6C24-49C6-95D3-3796B983916D}"/>
              </a:ext>
            </a:extLst>
          </p:cNvPr>
          <p:cNvSpPr txBox="1"/>
          <p:nvPr/>
        </p:nvSpPr>
        <p:spPr>
          <a:xfrm>
            <a:off x="3584513" y="5254937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80" name="화살표: 오른쪽 79">
            <a:extLst>
              <a:ext uri="{FF2B5EF4-FFF2-40B4-BE49-F238E27FC236}">
                <a16:creationId xmlns:a16="http://schemas.microsoft.com/office/drawing/2014/main" id="{D4065E2C-D48C-43D6-ACA4-63A4AD2CBB38}"/>
              </a:ext>
            </a:extLst>
          </p:cNvPr>
          <p:cNvSpPr/>
          <p:nvPr/>
        </p:nvSpPr>
        <p:spPr>
          <a:xfrm>
            <a:off x="3028651" y="5356394"/>
            <a:ext cx="414068" cy="166417"/>
          </a:xfrm>
          <a:prstGeom prst="rightArrow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화살표: 오각형 80">
            <a:extLst>
              <a:ext uri="{FF2B5EF4-FFF2-40B4-BE49-F238E27FC236}">
                <a16:creationId xmlns:a16="http://schemas.microsoft.com/office/drawing/2014/main" id="{ABF16000-E2A0-4FCD-B695-8C545A96AB5F}"/>
              </a:ext>
            </a:extLst>
          </p:cNvPr>
          <p:cNvSpPr/>
          <p:nvPr/>
        </p:nvSpPr>
        <p:spPr>
          <a:xfrm>
            <a:off x="5268678" y="1568312"/>
            <a:ext cx="1319332" cy="335158"/>
          </a:xfrm>
          <a:prstGeom prst="homePlate">
            <a:avLst/>
          </a:prstGeom>
          <a:solidFill>
            <a:srgbClr val="1B2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4.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공정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D12B2E4-6086-4172-A960-8237AA6B793E}"/>
              </a:ext>
            </a:extLst>
          </p:cNvPr>
          <p:cNvSpPr/>
          <p:nvPr/>
        </p:nvSpPr>
        <p:spPr>
          <a:xfrm>
            <a:off x="5277304" y="1894844"/>
            <a:ext cx="3978135" cy="1046767"/>
          </a:xfrm>
          <a:prstGeom prst="rect">
            <a:avLst/>
          </a:prstGeom>
          <a:noFill/>
          <a:ln w="19050">
            <a:solidFill>
              <a:srgbClr val="1B2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B795F92-54AE-419F-ADA2-53F307A7AF9D}"/>
              </a:ext>
            </a:extLst>
          </p:cNvPr>
          <p:cNvGrpSpPr/>
          <p:nvPr/>
        </p:nvGrpSpPr>
        <p:grpSpPr>
          <a:xfrm>
            <a:off x="5415258" y="2171499"/>
            <a:ext cx="1053101" cy="426579"/>
            <a:chOff x="933450" y="4283559"/>
            <a:chExt cx="4706811" cy="1516261"/>
          </a:xfrm>
        </p:grpSpPr>
        <p:sp>
          <p:nvSpPr>
            <p:cNvPr id="96" name="정육면체 95">
              <a:extLst>
                <a:ext uri="{FF2B5EF4-FFF2-40B4-BE49-F238E27FC236}">
                  <a16:creationId xmlns:a16="http://schemas.microsoft.com/office/drawing/2014/main" id="{79902E5F-F53F-4D1E-A5D8-675FF1AD120C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7" name="정육면체 96">
              <a:extLst>
                <a:ext uri="{FF2B5EF4-FFF2-40B4-BE49-F238E27FC236}">
                  <a16:creationId xmlns:a16="http://schemas.microsoft.com/office/drawing/2014/main" id="{7994023D-D1EF-424C-91F5-70FBBFD89084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8" name="정육면체 97">
              <a:extLst>
                <a:ext uri="{FF2B5EF4-FFF2-40B4-BE49-F238E27FC236}">
                  <a16:creationId xmlns:a16="http://schemas.microsoft.com/office/drawing/2014/main" id="{5E721B82-80C7-4041-B3A7-8A567F4FD397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정육면체 98">
              <a:extLst>
                <a:ext uri="{FF2B5EF4-FFF2-40B4-BE49-F238E27FC236}">
                  <a16:creationId xmlns:a16="http://schemas.microsoft.com/office/drawing/2014/main" id="{00B97FCB-0D77-49C6-9F36-1A7BEAE1D12D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0" name="정육면체 99">
              <a:extLst>
                <a:ext uri="{FF2B5EF4-FFF2-40B4-BE49-F238E27FC236}">
                  <a16:creationId xmlns:a16="http://schemas.microsoft.com/office/drawing/2014/main" id="{372F81AE-FB0F-488F-AF81-0AB78BA7EAEA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1" name="정육면체 100">
              <a:extLst>
                <a:ext uri="{FF2B5EF4-FFF2-40B4-BE49-F238E27FC236}">
                  <a16:creationId xmlns:a16="http://schemas.microsoft.com/office/drawing/2014/main" id="{2B4E4455-5C87-4DF8-B54C-002876831BAE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" name="정육면체 101">
              <a:extLst>
                <a:ext uri="{FF2B5EF4-FFF2-40B4-BE49-F238E27FC236}">
                  <a16:creationId xmlns:a16="http://schemas.microsoft.com/office/drawing/2014/main" id="{BA220254-53E7-425E-9903-0E04455CBB50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정육면체 102">
              <a:extLst>
                <a:ext uri="{FF2B5EF4-FFF2-40B4-BE49-F238E27FC236}">
                  <a16:creationId xmlns:a16="http://schemas.microsoft.com/office/drawing/2014/main" id="{0C87778F-96AC-4104-9392-B770E96A908D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정육면체 103">
              <a:extLst>
                <a:ext uri="{FF2B5EF4-FFF2-40B4-BE49-F238E27FC236}">
                  <a16:creationId xmlns:a16="http://schemas.microsoft.com/office/drawing/2014/main" id="{0E587FC3-7FC6-4E03-BFAB-307A1F8DA6CA}"/>
                </a:ext>
              </a:extLst>
            </p:cNvPr>
            <p:cNvSpPr/>
            <p:nvPr/>
          </p:nvSpPr>
          <p:spPr>
            <a:xfrm>
              <a:off x="1394836" y="4411482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정육면체 104">
              <a:extLst>
                <a:ext uri="{FF2B5EF4-FFF2-40B4-BE49-F238E27FC236}">
                  <a16:creationId xmlns:a16="http://schemas.microsoft.com/office/drawing/2014/main" id="{4BFD93A1-8816-4585-BFD8-96E688305652}"/>
                </a:ext>
              </a:extLst>
            </p:cNvPr>
            <p:cNvSpPr/>
            <p:nvPr/>
          </p:nvSpPr>
          <p:spPr>
            <a:xfrm>
              <a:off x="2176694" y="4413053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6" name="정육면체 105">
              <a:extLst>
                <a:ext uri="{FF2B5EF4-FFF2-40B4-BE49-F238E27FC236}">
                  <a16:creationId xmlns:a16="http://schemas.microsoft.com/office/drawing/2014/main" id="{DB0D84CE-F5B1-4D74-BA49-80AB3845838E}"/>
                </a:ext>
              </a:extLst>
            </p:cNvPr>
            <p:cNvSpPr/>
            <p:nvPr/>
          </p:nvSpPr>
          <p:spPr>
            <a:xfrm>
              <a:off x="3314749" y="4413638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정육면체 106">
              <a:extLst>
                <a:ext uri="{FF2B5EF4-FFF2-40B4-BE49-F238E27FC236}">
                  <a16:creationId xmlns:a16="http://schemas.microsoft.com/office/drawing/2014/main" id="{C20B907D-A864-4722-9C22-37BA64109021}"/>
                </a:ext>
              </a:extLst>
            </p:cNvPr>
            <p:cNvSpPr/>
            <p:nvPr/>
          </p:nvSpPr>
          <p:spPr>
            <a:xfrm>
              <a:off x="4074535" y="4415209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정육면체 107">
              <a:extLst>
                <a:ext uri="{FF2B5EF4-FFF2-40B4-BE49-F238E27FC236}">
                  <a16:creationId xmlns:a16="http://schemas.microsoft.com/office/drawing/2014/main" id="{656AD9C7-5013-428B-B8CD-F061C22811DA}"/>
                </a:ext>
              </a:extLst>
            </p:cNvPr>
            <p:cNvSpPr/>
            <p:nvPr/>
          </p:nvSpPr>
          <p:spPr>
            <a:xfrm>
              <a:off x="933450" y="4283559"/>
              <a:ext cx="4685832" cy="1080798"/>
            </a:xfrm>
            <a:prstGeom prst="cube">
              <a:avLst>
                <a:gd name="adj" fmla="val 74731"/>
              </a:avLst>
            </a:pr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953CAF60-68DD-4F48-95F5-228001C4D35F}"/>
              </a:ext>
            </a:extLst>
          </p:cNvPr>
          <p:cNvSpPr txBox="1"/>
          <p:nvPr/>
        </p:nvSpPr>
        <p:spPr>
          <a:xfrm>
            <a:off x="7495917" y="204167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112" name="화살표: 오각형 111">
            <a:extLst>
              <a:ext uri="{FF2B5EF4-FFF2-40B4-BE49-F238E27FC236}">
                <a16:creationId xmlns:a16="http://schemas.microsoft.com/office/drawing/2014/main" id="{0A0BDA1B-E5AD-4F34-A96A-B16EB8A67F7D}"/>
              </a:ext>
            </a:extLst>
          </p:cNvPr>
          <p:cNvSpPr/>
          <p:nvPr/>
        </p:nvSpPr>
        <p:spPr>
          <a:xfrm>
            <a:off x="5268678" y="3183428"/>
            <a:ext cx="1319332" cy="335158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5.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형광체 공정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A89EAEE-F232-46D8-9AFA-CF58E3A345E2}"/>
              </a:ext>
            </a:extLst>
          </p:cNvPr>
          <p:cNvSpPr/>
          <p:nvPr/>
        </p:nvSpPr>
        <p:spPr>
          <a:xfrm>
            <a:off x="5277304" y="3509960"/>
            <a:ext cx="3978135" cy="2648304"/>
          </a:xfrm>
          <a:prstGeom prst="rect">
            <a:avLst/>
          </a:prstGeom>
          <a:noFill/>
          <a:ln w="19050">
            <a:solidFill>
              <a:srgbClr val="1B2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3C12338-912D-492E-8208-6627CE928A47}"/>
              </a:ext>
            </a:extLst>
          </p:cNvPr>
          <p:cNvSpPr txBox="1"/>
          <p:nvPr/>
        </p:nvSpPr>
        <p:spPr>
          <a:xfrm>
            <a:off x="6555660" y="3690975"/>
            <a:ext cx="122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DISPESER(R)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B89F317-9EEA-432F-A536-776C27FF2FD1}"/>
              </a:ext>
            </a:extLst>
          </p:cNvPr>
          <p:cNvSpPr txBox="1"/>
          <p:nvPr/>
        </p:nvSpPr>
        <p:spPr>
          <a:xfrm>
            <a:off x="8164146" y="3652261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건조</a:t>
            </a:r>
          </a:p>
        </p:txBody>
      </p:sp>
      <p:sp>
        <p:nvSpPr>
          <p:cNvPr id="135" name="화살표: 오른쪽 134">
            <a:extLst>
              <a:ext uri="{FF2B5EF4-FFF2-40B4-BE49-F238E27FC236}">
                <a16:creationId xmlns:a16="http://schemas.microsoft.com/office/drawing/2014/main" id="{A1431222-150F-43AD-961E-03531741DFDB}"/>
              </a:ext>
            </a:extLst>
          </p:cNvPr>
          <p:cNvSpPr/>
          <p:nvPr/>
        </p:nvSpPr>
        <p:spPr>
          <a:xfrm>
            <a:off x="7780816" y="3753718"/>
            <a:ext cx="414068" cy="16641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6" name="Group 12">
            <a:extLst>
              <a:ext uri="{FF2B5EF4-FFF2-40B4-BE49-F238E27FC236}">
                <a16:creationId xmlns:a16="http://schemas.microsoft.com/office/drawing/2014/main" id="{3D043D55-3B0B-4B28-AA58-77553344BD59}"/>
              </a:ext>
            </a:extLst>
          </p:cNvPr>
          <p:cNvGrpSpPr/>
          <p:nvPr/>
        </p:nvGrpSpPr>
        <p:grpSpPr>
          <a:xfrm>
            <a:off x="5432772" y="3797004"/>
            <a:ext cx="1017802" cy="429461"/>
            <a:chOff x="2939" y="2347"/>
            <a:chExt cx="1386" cy="754"/>
          </a:xfrm>
        </p:grpSpPr>
        <p:sp>
          <p:nvSpPr>
            <p:cNvPr id="137" name="AutoShape 13">
              <a:extLst>
                <a:ext uri="{FF2B5EF4-FFF2-40B4-BE49-F238E27FC236}">
                  <a16:creationId xmlns:a16="http://schemas.microsoft.com/office/drawing/2014/main" id="{7A1EC8C8-3B98-4D87-9E28-B134BE96BCDD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rgbClr val="CCECFF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8" name="AutoShape 14" descr="10%">
              <a:extLst>
                <a:ext uri="{FF2B5EF4-FFF2-40B4-BE49-F238E27FC236}">
                  <a16:creationId xmlns:a16="http://schemas.microsoft.com/office/drawing/2014/main" id="{12378F39-F96A-4077-AA9D-CCA9520A9EBA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9" name="AutoShape 15">
              <a:extLst>
                <a:ext uri="{FF2B5EF4-FFF2-40B4-BE49-F238E27FC236}">
                  <a16:creationId xmlns:a16="http://schemas.microsoft.com/office/drawing/2014/main" id="{7B23E376-60A6-4021-A2AA-765C3D9B31CE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0" name="AutoShape 16">
              <a:extLst>
                <a:ext uri="{FF2B5EF4-FFF2-40B4-BE49-F238E27FC236}">
                  <a16:creationId xmlns:a16="http://schemas.microsoft.com/office/drawing/2014/main" id="{39E1CF8C-F513-4658-B4E8-8A628F3034CF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1" name="AutoShape 17">
              <a:extLst>
                <a:ext uri="{FF2B5EF4-FFF2-40B4-BE49-F238E27FC236}">
                  <a16:creationId xmlns:a16="http://schemas.microsoft.com/office/drawing/2014/main" id="{D259B932-AC64-4BDD-921A-D4E2FB588A37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2" name="AutoShape 18">
              <a:extLst>
                <a:ext uri="{FF2B5EF4-FFF2-40B4-BE49-F238E27FC236}">
                  <a16:creationId xmlns:a16="http://schemas.microsoft.com/office/drawing/2014/main" id="{1A9AED04-714B-4540-8EDE-957DADAA77CD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43" name="Group 19">
              <a:extLst>
                <a:ext uri="{FF2B5EF4-FFF2-40B4-BE49-F238E27FC236}">
                  <a16:creationId xmlns:a16="http://schemas.microsoft.com/office/drawing/2014/main" id="{B990DABE-129B-4EC4-B0D3-7150AD6FD6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160" name="AutoShape 20">
                <a:extLst>
                  <a:ext uri="{FF2B5EF4-FFF2-40B4-BE49-F238E27FC236}">
                    <a16:creationId xmlns:a16="http://schemas.microsoft.com/office/drawing/2014/main" id="{6B977C12-CB0D-4A76-849E-888A95148CD4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1" name="AutoShape 21">
                <a:extLst>
                  <a:ext uri="{FF2B5EF4-FFF2-40B4-BE49-F238E27FC236}">
                    <a16:creationId xmlns:a16="http://schemas.microsoft.com/office/drawing/2014/main" id="{6B970790-9C64-42FF-A4EA-36EF25A782E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44" name="Group 22">
              <a:extLst>
                <a:ext uri="{FF2B5EF4-FFF2-40B4-BE49-F238E27FC236}">
                  <a16:creationId xmlns:a16="http://schemas.microsoft.com/office/drawing/2014/main" id="{7C19145C-BF63-40A3-B15D-E8B319003C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158" name="AutoShape 23">
                <a:extLst>
                  <a:ext uri="{FF2B5EF4-FFF2-40B4-BE49-F238E27FC236}">
                    <a16:creationId xmlns:a16="http://schemas.microsoft.com/office/drawing/2014/main" id="{F6E546FB-31FD-48E1-8516-B840082D57BD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9" name="AutoShape 24">
                <a:extLst>
                  <a:ext uri="{FF2B5EF4-FFF2-40B4-BE49-F238E27FC236}">
                    <a16:creationId xmlns:a16="http://schemas.microsoft.com/office/drawing/2014/main" id="{6F3FB714-B82D-4841-8B54-D6F9B9E67CD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45" name="Group 25">
              <a:extLst>
                <a:ext uri="{FF2B5EF4-FFF2-40B4-BE49-F238E27FC236}">
                  <a16:creationId xmlns:a16="http://schemas.microsoft.com/office/drawing/2014/main" id="{FC90AA96-3AE8-4728-8DA9-B54C30B259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156" name="AutoShape 26">
                <a:extLst>
                  <a:ext uri="{FF2B5EF4-FFF2-40B4-BE49-F238E27FC236}">
                    <a16:creationId xmlns:a16="http://schemas.microsoft.com/office/drawing/2014/main" id="{A09E266D-930A-4FC7-8F10-2017DA045ACD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7" name="AutoShape 27">
                <a:extLst>
                  <a:ext uri="{FF2B5EF4-FFF2-40B4-BE49-F238E27FC236}">
                    <a16:creationId xmlns:a16="http://schemas.microsoft.com/office/drawing/2014/main" id="{B0BDC349-44BB-4B56-90E7-C43A06F9A687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46" name="Group 28">
              <a:extLst>
                <a:ext uri="{FF2B5EF4-FFF2-40B4-BE49-F238E27FC236}">
                  <a16:creationId xmlns:a16="http://schemas.microsoft.com/office/drawing/2014/main" id="{57761878-C42F-46BC-AC79-B8140D51E9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154" name="AutoShape 29">
                <a:extLst>
                  <a:ext uri="{FF2B5EF4-FFF2-40B4-BE49-F238E27FC236}">
                    <a16:creationId xmlns:a16="http://schemas.microsoft.com/office/drawing/2014/main" id="{90ACB75B-1F83-4C3E-B49B-254AF39FAA2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5" name="AutoShape 30">
                <a:extLst>
                  <a:ext uri="{FF2B5EF4-FFF2-40B4-BE49-F238E27FC236}">
                    <a16:creationId xmlns:a16="http://schemas.microsoft.com/office/drawing/2014/main" id="{7C091150-8DB7-4FF5-8694-616A86202C7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47" name="Group 45">
              <a:extLst>
                <a:ext uri="{FF2B5EF4-FFF2-40B4-BE49-F238E27FC236}">
                  <a16:creationId xmlns:a16="http://schemas.microsoft.com/office/drawing/2014/main" id="{2BE6A586-2AA1-45D2-8200-7161778343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148" name="Group 46">
                <a:extLst>
                  <a:ext uri="{FF2B5EF4-FFF2-40B4-BE49-F238E27FC236}">
                    <a16:creationId xmlns:a16="http://schemas.microsoft.com/office/drawing/2014/main" id="{00E3AFBD-EC94-4248-9D18-DA94BEBE07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150" name="Freeform 47">
                  <a:extLst>
                    <a:ext uri="{FF2B5EF4-FFF2-40B4-BE49-F238E27FC236}">
                      <a16:creationId xmlns:a16="http://schemas.microsoft.com/office/drawing/2014/main" id="{E119FB72-1A4C-4AF7-B175-1BC7ACD17E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51" name="Freeform 48">
                  <a:extLst>
                    <a:ext uri="{FF2B5EF4-FFF2-40B4-BE49-F238E27FC236}">
                      <a16:creationId xmlns:a16="http://schemas.microsoft.com/office/drawing/2014/main" id="{656D3308-FD88-4849-BE5D-239463F2A3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52" name="Freeform 49">
                  <a:extLst>
                    <a:ext uri="{FF2B5EF4-FFF2-40B4-BE49-F238E27FC236}">
                      <a16:creationId xmlns:a16="http://schemas.microsoft.com/office/drawing/2014/main" id="{BF058D40-14EA-45A1-8870-6ABDCAAC07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53" name="Freeform 50">
                  <a:extLst>
                    <a:ext uri="{FF2B5EF4-FFF2-40B4-BE49-F238E27FC236}">
                      <a16:creationId xmlns:a16="http://schemas.microsoft.com/office/drawing/2014/main" id="{CE129DEB-F861-4EDB-9FFC-54CE4C0EA6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149" name="Freeform 51">
                <a:extLst>
                  <a:ext uri="{FF2B5EF4-FFF2-40B4-BE49-F238E27FC236}">
                    <a16:creationId xmlns:a16="http://schemas.microsoft.com/office/drawing/2014/main" id="{E5AECB22-1F59-4EF0-8B8C-EBDE3481A3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4B4998B5-6D85-4E97-A6A7-E415EFC280E2}"/>
              </a:ext>
            </a:extLst>
          </p:cNvPr>
          <p:cNvSpPr txBox="1"/>
          <p:nvPr/>
        </p:nvSpPr>
        <p:spPr>
          <a:xfrm>
            <a:off x="6552931" y="4492886"/>
            <a:ext cx="1248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DISPESER(G)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0407296-8953-4783-AB4E-D8401514278A}"/>
              </a:ext>
            </a:extLst>
          </p:cNvPr>
          <p:cNvSpPr txBox="1"/>
          <p:nvPr/>
        </p:nvSpPr>
        <p:spPr>
          <a:xfrm>
            <a:off x="8161417" y="448045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건조</a:t>
            </a:r>
          </a:p>
        </p:txBody>
      </p:sp>
      <p:sp>
        <p:nvSpPr>
          <p:cNvPr id="193" name="화살표: 오른쪽 192">
            <a:extLst>
              <a:ext uri="{FF2B5EF4-FFF2-40B4-BE49-F238E27FC236}">
                <a16:creationId xmlns:a16="http://schemas.microsoft.com/office/drawing/2014/main" id="{1790113B-4C49-492C-9DD7-B8A70676F1E3}"/>
              </a:ext>
            </a:extLst>
          </p:cNvPr>
          <p:cNvSpPr/>
          <p:nvPr/>
        </p:nvSpPr>
        <p:spPr>
          <a:xfrm>
            <a:off x="7778087" y="4555629"/>
            <a:ext cx="414068" cy="16641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0" name="Group 12">
            <a:extLst>
              <a:ext uri="{FF2B5EF4-FFF2-40B4-BE49-F238E27FC236}">
                <a16:creationId xmlns:a16="http://schemas.microsoft.com/office/drawing/2014/main" id="{323FAF90-57C7-4952-B4DD-B68CE5277D24}"/>
              </a:ext>
            </a:extLst>
          </p:cNvPr>
          <p:cNvGrpSpPr/>
          <p:nvPr/>
        </p:nvGrpSpPr>
        <p:grpSpPr>
          <a:xfrm>
            <a:off x="5445091" y="4611081"/>
            <a:ext cx="1017802" cy="442204"/>
            <a:chOff x="2939" y="2347"/>
            <a:chExt cx="1386" cy="754"/>
          </a:xfrm>
        </p:grpSpPr>
        <p:sp>
          <p:nvSpPr>
            <p:cNvPr id="221" name="AutoShape 13">
              <a:extLst>
                <a:ext uri="{FF2B5EF4-FFF2-40B4-BE49-F238E27FC236}">
                  <a16:creationId xmlns:a16="http://schemas.microsoft.com/office/drawing/2014/main" id="{36AAE4E9-1251-41CB-AB6A-722F8AC3844A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rgbClr val="CCECFF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2" name="AutoShape 14" descr="10%">
              <a:extLst>
                <a:ext uri="{FF2B5EF4-FFF2-40B4-BE49-F238E27FC236}">
                  <a16:creationId xmlns:a16="http://schemas.microsoft.com/office/drawing/2014/main" id="{9ABFFAF9-38C9-4DFC-A72B-6C79929BDF8E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3" name="AutoShape 15">
              <a:extLst>
                <a:ext uri="{FF2B5EF4-FFF2-40B4-BE49-F238E27FC236}">
                  <a16:creationId xmlns:a16="http://schemas.microsoft.com/office/drawing/2014/main" id="{64A81867-F044-48FF-8F9C-7FF94BEC784F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4" name="AutoShape 16">
              <a:extLst>
                <a:ext uri="{FF2B5EF4-FFF2-40B4-BE49-F238E27FC236}">
                  <a16:creationId xmlns:a16="http://schemas.microsoft.com/office/drawing/2014/main" id="{D3E0695F-BD03-40A9-A68C-05D73E728C80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5" name="AutoShape 17">
              <a:extLst>
                <a:ext uri="{FF2B5EF4-FFF2-40B4-BE49-F238E27FC236}">
                  <a16:creationId xmlns:a16="http://schemas.microsoft.com/office/drawing/2014/main" id="{B6B51EDA-E228-4875-B62E-E6CC588CBFB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6" name="AutoShape 18">
              <a:extLst>
                <a:ext uri="{FF2B5EF4-FFF2-40B4-BE49-F238E27FC236}">
                  <a16:creationId xmlns:a16="http://schemas.microsoft.com/office/drawing/2014/main" id="{83F4F318-264E-4F05-A62B-7C3B4B3FBC1F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27" name="Group 19">
              <a:extLst>
                <a:ext uri="{FF2B5EF4-FFF2-40B4-BE49-F238E27FC236}">
                  <a16:creationId xmlns:a16="http://schemas.microsoft.com/office/drawing/2014/main" id="{F0D48375-2425-440E-912F-90DEA50216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251" name="AutoShape 20">
                <a:extLst>
                  <a:ext uri="{FF2B5EF4-FFF2-40B4-BE49-F238E27FC236}">
                    <a16:creationId xmlns:a16="http://schemas.microsoft.com/office/drawing/2014/main" id="{B744FDBA-542D-48EE-8F53-16FEE9349EA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52" name="AutoShape 21">
                <a:extLst>
                  <a:ext uri="{FF2B5EF4-FFF2-40B4-BE49-F238E27FC236}">
                    <a16:creationId xmlns:a16="http://schemas.microsoft.com/office/drawing/2014/main" id="{169F4607-3FE1-494A-86F5-AEC288B6BF2D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28" name="Group 22">
              <a:extLst>
                <a:ext uri="{FF2B5EF4-FFF2-40B4-BE49-F238E27FC236}">
                  <a16:creationId xmlns:a16="http://schemas.microsoft.com/office/drawing/2014/main" id="{D0781392-0D8D-4B85-9014-537CE10EAD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249" name="AutoShape 23">
                <a:extLst>
                  <a:ext uri="{FF2B5EF4-FFF2-40B4-BE49-F238E27FC236}">
                    <a16:creationId xmlns:a16="http://schemas.microsoft.com/office/drawing/2014/main" id="{34C684DA-EAB4-4F6C-855B-13CED887E82D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50" name="AutoShape 24">
                <a:extLst>
                  <a:ext uri="{FF2B5EF4-FFF2-40B4-BE49-F238E27FC236}">
                    <a16:creationId xmlns:a16="http://schemas.microsoft.com/office/drawing/2014/main" id="{20980923-13AA-47CB-A1C5-AB9C9D68BCF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29" name="Group 25">
              <a:extLst>
                <a:ext uri="{FF2B5EF4-FFF2-40B4-BE49-F238E27FC236}">
                  <a16:creationId xmlns:a16="http://schemas.microsoft.com/office/drawing/2014/main" id="{AC79D242-5C91-4B6A-85FB-6D176C1DCC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247" name="AutoShape 26">
                <a:extLst>
                  <a:ext uri="{FF2B5EF4-FFF2-40B4-BE49-F238E27FC236}">
                    <a16:creationId xmlns:a16="http://schemas.microsoft.com/office/drawing/2014/main" id="{104BCAF1-B3B0-41E2-999D-3A473ABAA427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8" name="AutoShape 27">
                <a:extLst>
                  <a:ext uri="{FF2B5EF4-FFF2-40B4-BE49-F238E27FC236}">
                    <a16:creationId xmlns:a16="http://schemas.microsoft.com/office/drawing/2014/main" id="{F248961B-0A7B-4E55-ACF6-B849AB32FF18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30" name="Group 28">
              <a:extLst>
                <a:ext uri="{FF2B5EF4-FFF2-40B4-BE49-F238E27FC236}">
                  <a16:creationId xmlns:a16="http://schemas.microsoft.com/office/drawing/2014/main" id="{FFE928D9-EEDF-4BDF-9FD9-727A529B443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245" name="AutoShape 29">
                <a:extLst>
                  <a:ext uri="{FF2B5EF4-FFF2-40B4-BE49-F238E27FC236}">
                    <a16:creationId xmlns:a16="http://schemas.microsoft.com/office/drawing/2014/main" id="{E02DC4CE-3FF8-4532-B771-F48537BBF4D9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6" name="AutoShape 30">
                <a:extLst>
                  <a:ext uri="{FF2B5EF4-FFF2-40B4-BE49-F238E27FC236}">
                    <a16:creationId xmlns:a16="http://schemas.microsoft.com/office/drawing/2014/main" id="{80A3F0EF-79DF-4C43-A63C-3FD6422AD932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31" name="Group 38">
              <a:extLst>
                <a:ext uri="{FF2B5EF4-FFF2-40B4-BE49-F238E27FC236}">
                  <a16:creationId xmlns:a16="http://schemas.microsoft.com/office/drawing/2014/main" id="{E664DB86-0394-420A-885F-C29F14344E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79" y="2355"/>
              <a:ext cx="587" cy="533"/>
              <a:chOff x="3732" y="1956"/>
              <a:chExt cx="226" cy="205"/>
            </a:xfrm>
          </p:grpSpPr>
          <p:grpSp>
            <p:nvGrpSpPr>
              <p:cNvPr id="239" name="Group 39">
                <a:extLst>
                  <a:ext uri="{FF2B5EF4-FFF2-40B4-BE49-F238E27FC236}">
                    <a16:creationId xmlns:a16="http://schemas.microsoft.com/office/drawing/2014/main" id="{F33E0728-C6C1-4E47-8708-D63BB27A07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" y="1953"/>
                <a:ext cx="226" cy="205"/>
                <a:chOff x="3726" y="1953"/>
                <a:chExt cx="226" cy="205"/>
              </a:xfrm>
            </p:grpSpPr>
            <p:sp>
              <p:nvSpPr>
                <p:cNvPr id="241" name="Freeform 40">
                  <a:extLst>
                    <a:ext uri="{FF2B5EF4-FFF2-40B4-BE49-F238E27FC236}">
                      <a16:creationId xmlns:a16="http://schemas.microsoft.com/office/drawing/2014/main" id="{9E75DDDA-04DC-4421-9524-CABA37E257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6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42" name="Freeform 41">
                  <a:extLst>
                    <a:ext uri="{FF2B5EF4-FFF2-40B4-BE49-F238E27FC236}">
                      <a16:creationId xmlns:a16="http://schemas.microsoft.com/office/drawing/2014/main" id="{79D7F6BF-D259-4E6B-9DA0-62F915B514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8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43" name="Freeform 42">
                  <a:extLst>
                    <a:ext uri="{FF2B5EF4-FFF2-40B4-BE49-F238E27FC236}">
                      <a16:creationId xmlns:a16="http://schemas.microsoft.com/office/drawing/2014/main" id="{5569D168-5290-4C03-A035-9C5F457372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91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44" name="Freeform 43">
                  <a:extLst>
                    <a:ext uri="{FF2B5EF4-FFF2-40B4-BE49-F238E27FC236}">
                      <a16:creationId xmlns:a16="http://schemas.microsoft.com/office/drawing/2014/main" id="{D4EB6933-A979-4DA9-991A-B42B7ED368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7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240" name="Freeform 44">
                <a:extLst>
                  <a:ext uri="{FF2B5EF4-FFF2-40B4-BE49-F238E27FC236}">
                    <a16:creationId xmlns:a16="http://schemas.microsoft.com/office/drawing/2014/main" id="{90F91E06-5BDD-49B5-A944-F2F293C547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8" y="2002"/>
                <a:ext cx="156" cy="147"/>
              </a:xfrm>
              <a:custGeom>
                <a:avLst/>
                <a:gdLst/>
                <a:ahLst/>
                <a:cxnLst>
                  <a:cxn ang="0">
                    <a:pos x="144" y="0"/>
                  </a:cxn>
                  <a:cxn ang="0">
                    <a:pos x="155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4" y="0"/>
                  </a:cxn>
                </a:cxnLst>
                <a:rect l="0" t="0" r="r" b="b"/>
                <a:pathLst>
                  <a:path w="156" h="147">
                    <a:moveTo>
                      <a:pt x="144" y="0"/>
                    </a:moveTo>
                    <a:lnTo>
                      <a:pt x="155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4" y="0"/>
                    </a:lnTo>
                  </a:path>
                </a:pathLst>
              </a:custGeom>
              <a:solidFill>
                <a:srgbClr val="00FF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232" name="Group 45">
              <a:extLst>
                <a:ext uri="{FF2B5EF4-FFF2-40B4-BE49-F238E27FC236}">
                  <a16:creationId xmlns:a16="http://schemas.microsoft.com/office/drawing/2014/main" id="{A8F1EE23-3D61-4632-843E-5EEBE58714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233" name="Group 46">
                <a:extLst>
                  <a:ext uri="{FF2B5EF4-FFF2-40B4-BE49-F238E27FC236}">
                    <a16:creationId xmlns:a16="http://schemas.microsoft.com/office/drawing/2014/main" id="{0830C56F-CBDB-41DA-BC54-B177AD38B2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235" name="Freeform 47">
                  <a:extLst>
                    <a:ext uri="{FF2B5EF4-FFF2-40B4-BE49-F238E27FC236}">
                      <a16:creationId xmlns:a16="http://schemas.microsoft.com/office/drawing/2014/main" id="{6C7C6FC2-08C5-4CBE-B19D-E8A0B84692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36" name="Freeform 48">
                  <a:extLst>
                    <a:ext uri="{FF2B5EF4-FFF2-40B4-BE49-F238E27FC236}">
                      <a16:creationId xmlns:a16="http://schemas.microsoft.com/office/drawing/2014/main" id="{190F96F2-BE1E-4796-ACCA-29C595EA92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37" name="Freeform 49">
                  <a:extLst>
                    <a:ext uri="{FF2B5EF4-FFF2-40B4-BE49-F238E27FC236}">
                      <a16:creationId xmlns:a16="http://schemas.microsoft.com/office/drawing/2014/main" id="{57D40ADD-52B8-4649-8E3F-540BEE7F19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38" name="Freeform 50">
                  <a:extLst>
                    <a:ext uri="{FF2B5EF4-FFF2-40B4-BE49-F238E27FC236}">
                      <a16:creationId xmlns:a16="http://schemas.microsoft.com/office/drawing/2014/main" id="{ED5A69EF-3632-4197-B6C0-8A1BDAF214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234" name="Freeform 51">
                <a:extLst>
                  <a:ext uri="{FF2B5EF4-FFF2-40B4-BE49-F238E27FC236}">
                    <a16:creationId xmlns:a16="http://schemas.microsoft.com/office/drawing/2014/main" id="{6840E824-265F-4064-A26C-AFD5BAC945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253" name="Group 12">
            <a:extLst>
              <a:ext uri="{FF2B5EF4-FFF2-40B4-BE49-F238E27FC236}">
                <a16:creationId xmlns:a16="http://schemas.microsoft.com/office/drawing/2014/main" id="{0E6EAB58-A933-4E5B-A558-2A1DCCD9E178}"/>
              </a:ext>
            </a:extLst>
          </p:cNvPr>
          <p:cNvGrpSpPr/>
          <p:nvPr/>
        </p:nvGrpSpPr>
        <p:grpSpPr>
          <a:xfrm>
            <a:off x="5441019" y="5425696"/>
            <a:ext cx="1014165" cy="446362"/>
            <a:chOff x="2939" y="2347"/>
            <a:chExt cx="1386" cy="754"/>
          </a:xfrm>
        </p:grpSpPr>
        <p:sp>
          <p:nvSpPr>
            <p:cNvPr id="254" name="AutoShape 13">
              <a:extLst>
                <a:ext uri="{FF2B5EF4-FFF2-40B4-BE49-F238E27FC236}">
                  <a16:creationId xmlns:a16="http://schemas.microsoft.com/office/drawing/2014/main" id="{2B845823-76D2-4779-AB00-39D857031BBF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rgbClr val="CCECFF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55" name="AutoShape 14" descr="10%">
              <a:extLst>
                <a:ext uri="{FF2B5EF4-FFF2-40B4-BE49-F238E27FC236}">
                  <a16:creationId xmlns:a16="http://schemas.microsoft.com/office/drawing/2014/main" id="{03CA0708-7B0E-4FC3-8287-87A6D913B03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56" name="AutoShape 15">
              <a:extLst>
                <a:ext uri="{FF2B5EF4-FFF2-40B4-BE49-F238E27FC236}">
                  <a16:creationId xmlns:a16="http://schemas.microsoft.com/office/drawing/2014/main" id="{B90A8BF6-A286-4FF2-9993-5E7C520B6AB8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57" name="AutoShape 16">
              <a:extLst>
                <a:ext uri="{FF2B5EF4-FFF2-40B4-BE49-F238E27FC236}">
                  <a16:creationId xmlns:a16="http://schemas.microsoft.com/office/drawing/2014/main" id="{6D22D6F4-F5EB-4A37-A3CF-DF6B1934CF54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58" name="AutoShape 17">
              <a:extLst>
                <a:ext uri="{FF2B5EF4-FFF2-40B4-BE49-F238E27FC236}">
                  <a16:creationId xmlns:a16="http://schemas.microsoft.com/office/drawing/2014/main" id="{C625DBB9-3A6E-4197-8D0D-293A66C60302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59" name="AutoShape 18">
              <a:extLst>
                <a:ext uri="{FF2B5EF4-FFF2-40B4-BE49-F238E27FC236}">
                  <a16:creationId xmlns:a16="http://schemas.microsoft.com/office/drawing/2014/main" id="{04AB378D-4E4C-4DAB-AECE-E80371F84DE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260" name="Group 19">
              <a:extLst>
                <a:ext uri="{FF2B5EF4-FFF2-40B4-BE49-F238E27FC236}">
                  <a16:creationId xmlns:a16="http://schemas.microsoft.com/office/drawing/2014/main" id="{989E0615-3EF4-430C-84C0-3B1266F218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291" name="AutoShape 20">
                <a:extLst>
                  <a:ext uri="{FF2B5EF4-FFF2-40B4-BE49-F238E27FC236}">
                    <a16:creationId xmlns:a16="http://schemas.microsoft.com/office/drawing/2014/main" id="{E97B99A9-B433-4733-8595-FC510A966845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92" name="AutoShape 21">
                <a:extLst>
                  <a:ext uri="{FF2B5EF4-FFF2-40B4-BE49-F238E27FC236}">
                    <a16:creationId xmlns:a16="http://schemas.microsoft.com/office/drawing/2014/main" id="{6D0A754F-A4F9-4F6A-8939-79E20B4BF16D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261" name="Group 22">
              <a:extLst>
                <a:ext uri="{FF2B5EF4-FFF2-40B4-BE49-F238E27FC236}">
                  <a16:creationId xmlns:a16="http://schemas.microsoft.com/office/drawing/2014/main" id="{EBCAAA20-60E8-41E0-8401-58891D60EA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289" name="AutoShape 23">
                <a:extLst>
                  <a:ext uri="{FF2B5EF4-FFF2-40B4-BE49-F238E27FC236}">
                    <a16:creationId xmlns:a16="http://schemas.microsoft.com/office/drawing/2014/main" id="{DFC74DBA-346C-49C8-8751-F87565E39819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90" name="AutoShape 24">
                <a:extLst>
                  <a:ext uri="{FF2B5EF4-FFF2-40B4-BE49-F238E27FC236}">
                    <a16:creationId xmlns:a16="http://schemas.microsoft.com/office/drawing/2014/main" id="{B535985F-819C-47AD-BA2F-C36ED851A118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262" name="Group 25">
              <a:extLst>
                <a:ext uri="{FF2B5EF4-FFF2-40B4-BE49-F238E27FC236}">
                  <a16:creationId xmlns:a16="http://schemas.microsoft.com/office/drawing/2014/main" id="{D1336240-7616-4CF5-989F-D4865DA295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287" name="AutoShape 26">
                <a:extLst>
                  <a:ext uri="{FF2B5EF4-FFF2-40B4-BE49-F238E27FC236}">
                    <a16:creationId xmlns:a16="http://schemas.microsoft.com/office/drawing/2014/main" id="{93ACDF63-D59C-46A0-8A7B-A9C8B73D693A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88" name="AutoShape 27">
                <a:extLst>
                  <a:ext uri="{FF2B5EF4-FFF2-40B4-BE49-F238E27FC236}">
                    <a16:creationId xmlns:a16="http://schemas.microsoft.com/office/drawing/2014/main" id="{E7571326-5C89-47A0-9A50-119A8D12FA65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263" name="Group 28">
              <a:extLst>
                <a:ext uri="{FF2B5EF4-FFF2-40B4-BE49-F238E27FC236}">
                  <a16:creationId xmlns:a16="http://schemas.microsoft.com/office/drawing/2014/main" id="{546CBC39-27D3-45B2-BDDD-084C96F5A4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285" name="AutoShape 29">
                <a:extLst>
                  <a:ext uri="{FF2B5EF4-FFF2-40B4-BE49-F238E27FC236}">
                    <a16:creationId xmlns:a16="http://schemas.microsoft.com/office/drawing/2014/main" id="{0F6192E0-86A3-4932-992A-3119FC05645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86" name="AutoShape 30">
                <a:extLst>
                  <a:ext uri="{FF2B5EF4-FFF2-40B4-BE49-F238E27FC236}">
                    <a16:creationId xmlns:a16="http://schemas.microsoft.com/office/drawing/2014/main" id="{ACBECA09-D063-4ABF-8155-8B965E1D045E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264" name="Group 31">
              <a:extLst>
                <a:ext uri="{FF2B5EF4-FFF2-40B4-BE49-F238E27FC236}">
                  <a16:creationId xmlns:a16="http://schemas.microsoft.com/office/drawing/2014/main" id="{1AE5C024-BE71-445A-BFF7-92782534EB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07" y="2352"/>
              <a:ext cx="579" cy="533"/>
              <a:chOff x="3821" y="1954"/>
              <a:chExt cx="223" cy="205"/>
            </a:xfrm>
          </p:grpSpPr>
          <p:sp>
            <p:nvSpPr>
              <p:cNvPr id="281" name="Freeform 32">
                <a:extLst>
                  <a:ext uri="{FF2B5EF4-FFF2-40B4-BE49-F238E27FC236}">
                    <a16:creationId xmlns:a16="http://schemas.microsoft.com/office/drawing/2014/main" id="{CFA0AE23-121B-48CA-B984-04DF4B3DC3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1" y="2102"/>
                <a:ext cx="78" cy="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3"/>
                  </a:cxn>
                  <a:cxn ang="0">
                    <a:pos x="12" y="46"/>
                  </a:cxn>
                  <a:cxn ang="0">
                    <a:pos x="64" y="46"/>
                  </a:cxn>
                  <a:cxn ang="0">
                    <a:pos x="64" y="4"/>
                  </a:cxn>
                  <a:cxn ang="0">
                    <a:pos x="77" y="1"/>
                  </a:cxn>
                  <a:cxn ang="0">
                    <a:pos x="77" y="56"/>
                  </a:cxn>
                  <a:cxn ang="0">
                    <a:pos x="0" y="56"/>
                  </a:cxn>
                  <a:cxn ang="0">
                    <a:pos x="0" y="0"/>
                  </a:cxn>
                </a:cxnLst>
                <a:rect l="0" t="0" r="r" b="b"/>
                <a:pathLst>
                  <a:path w="78" h="57">
                    <a:moveTo>
                      <a:pt x="0" y="0"/>
                    </a:moveTo>
                    <a:lnTo>
                      <a:pt x="12" y="3"/>
                    </a:lnTo>
                    <a:lnTo>
                      <a:pt x="12" y="46"/>
                    </a:lnTo>
                    <a:lnTo>
                      <a:pt x="64" y="46"/>
                    </a:lnTo>
                    <a:lnTo>
                      <a:pt x="64" y="4"/>
                    </a:lnTo>
                    <a:lnTo>
                      <a:pt x="77" y="1"/>
                    </a:lnTo>
                    <a:lnTo>
                      <a:pt x="77" y="56"/>
                    </a:lnTo>
                    <a:lnTo>
                      <a:pt x="0" y="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82" name="Freeform 33">
                <a:extLst>
                  <a:ext uri="{FF2B5EF4-FFF2-40B4-BE49-F238E27FC236}">
                    <a16:creationId xmlns:a16="http://schemas.microsoft.com/office/drawing/2014/main" id="{D9943E5D-0989-494B-B665-89531D67ED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4" y="1956"/>
                <a:ext cx="157" cy="151"/>
              </a:xfrm>
              <a:custGeom>
                <a:avLst/>
                <a:gdLst/>
                <a:ahLst/>
                <a:cxnLst>
                  <a:cxn ang="0">
                    <a:pos x="11" y="150"/>
                  </a:cxn>
                  <a:cxn ang="0">
                    <a:pos x="0" y="146"/>
                  </a:cxn>
                  <a:cxn ang="0">
                    <a:pos x="147" y="0"/>
                  </a:cxn>
                  <a:cxn ang="0">
                    <a:pos x="156" y="4"/>
                  </a:cxn>
                  <a:cxn ang="0">
                    <a:pos x="9" y="150"/>
                  </a:cxn>
                </a:cxnLst>
                <a:rect l="0" t="0" r="r" b="b"/>
                <a:pathLst>
                  <a:path w="157" h="151">
                    <a:moveTo>
                      <a:pt x="11" y="150"/>
                    </a:moveTo>
                    <a:lnTo>
                      <a:pt x="0" y="146"/>
                    </a:lnTo>
                    <a:lnTo>
                      <a:pt x="147" y="0"/>
                    </a:lnTo>
                    <a:lnTo>
                      <a:pt x="156" y="4"/>
                    </a:lnTo>
                    <a:lnTo>
                      <a:pt x="9" y="15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83" name="Freeform 34">
                <a:extLst>
                  <a:ext uri="{FF2B5EF4-FFF2-40B4-BE49-F238E27FC236}">
                    <a16:creationId xmlns:a16="http://schemas.microsoft.com/office/drawing/2014/main" id="{2F8BCBC7-51EE-4313-827A-0AA8733A4E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83" y="1954"/>
                <a:ext cx="161" cy="153"/>
              </a:xfrm>
              <a:custGeom>
                <a:avLst/>
                <a:gdLst/>
                <a:ahLst/>
                <a:cxnLst>
                  <a:cxn ang="0">
                    <a:pos x="160" y="0"/>
                  </a:cxn>
                  <a:cxn ang="0">
                    <a:pos x="146" y="4"/>
                  </a:cxn>
                  <a:cxn ang="0">
                    <a:pos x="0" y="152"/>
                  </a:cxn>
                  <a:cxn ang="0">
                    <a:pos x="12" y="150"/>
                  </a:cxn>
                  <a:cxn ang="0">
                    <a:pos x="160" y="0"/>
                  </a:cxn>
                </a:cxnLst>
                <a:rect l="0" t="0" r="r" b="b"/>
                <a:pathLst>
                  <a:path w="161" h="153">
                    <a:moveTo>
                      <a:pt x="160" y="0"/>
                    </a:moveTo>
                    <a:lnTo>
                      <a:pt x="146" y="4"/>
                    </a:lnTo>
                    <a:lnTo>
                      <a:pt x="0" y="152"/>
                    </a:lnTo>
                    <a:lnTo>
                      <a:pt x="12" y="150"/>
                    </a:lnTo>
                    <a:lnTo>
                      <a:pt x="160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84" name="Freeform 35">
                <a:extLst>
                  <a:ext uri="{FF2B5EF4-FFF2-40B4-BE49-F238E27FC236}">
                    <a16:creationId xmlns:a16="http://schemas.microsoft.com/office/drawing/2014/main" id="{E38E8C78-ACB1-4FFB-AA57-402DC64F43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34" y="1962"/>
                <a:ext cx="147" cy="187"/>
              </a:xfrm>
              <a:custGeom>
                <a:avLst/>
                <a:gdLst/>
                <a:ahLst/>
                <a:cxnLst>
                  <a:cxn ang="0">
                    <a:pos x="146" y="0"/>
                  </a:cxn>
                  <a:cxn ang="0">
                    <a:pos x="146" y="44"/>
                  </a:cxn>
                  <a:cxn ang="0">
                    <a:pos x="146" y="41"/>
                  </a:cxn>
                  <a:cxn ang="0">
                    <a:pos x="0" y="186"/>
                  </a:cxn>
                  <a:cxn ang="0">
                    <a:pos x="0" y="145"/>
                  </a:cxn>
                  <a:cxn ang="0">
                    <a:pos x="146" y="0"/>
                  </a:cxn>
                </a:cxnLst>
                <a:rect l="0" t="0" r="r" b="b"/>
                <a:pathLst>
                  <a:path w="147" h="187">
                    <a:moveTo>
                      <a:pt x="146" y="0"/>
                    </a:moveTo>
                    <a:lnTo>
                      <a:pt x="146" y="44"/>
                    </a:lnTo>
                    <a:lnTo>
                      <a:pt x="146" y="41"/>
                    </a:lnTo>
                    <a:lnTo>
                      <a:pt x="0" y="186"/>
                    </a:lnTo>
                    <a:lnTo>
                      <a:pt x="0" y="145"/>
                    </a:lnTo>
                    <a:lnTo>
                      <a:pt x="146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FEC78159-13DD-41DC-9289-017A47CE21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" y="2475"/>
              <a:ext cx="405" cy="382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155" y="0"/>
                </a:cxn>
                <a:cxn ang="0">
                  <a:pos x="52" y="102"/>
                </a:cxn>
                <a:cxn ang="0">
                  <a:pos x="52" y="146"/>
                </a:cxn>
                <a:cxn ang="0">
                  <a:pos x="0" y="146"/>
                </a:cxn>
                <a:cxn ang="0">
                  <a:pos x="144" y="0"/>
                </a:cxn>
              </a:cxnLst>
              <a:rect l="0" t="0" r="r" b="b"/>
              <a:pathLst>
                <a:path w="156" h="147">
                  <a:moveTo>
                    <a:pt x="144" y="0"/>
                  </a:moveTo>
                  <a:lnTo>
                    <a:pt x="155" y="0"/>
                  </a:lnTo>
                  <a:lnTo>
                    <a:pt x="52" y="102"/>
                  </a:lnTo>
                  <a:lnTo>
                    <a:pt x="52" y="146"/>
                  </a:lnTo>
                  <a:lnTo>
                    <a:pt x="0" y="146"/>
                  </a:lnTo>
                  <a:lnTo>
                    <a:pt x="144" y="0"/>
                  </a:lnTo>
                </a:path>
              </a:pathLst>
            </a:custGeom>
            <a:solidFill>
              <a:srgbClr val="00FF66"/>
            </a:solidFill>
            <a:ln w="12700" cap="rnd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C0147716-525B-40A4-87A3-355DF9EE38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" y="2477"/>
              <a:ext cx="403" cy="380"/>
            </a:xfrm>
            <a:custGeom>
              <a:avLst/>
              <a:gdLst/>
              <a:ahLst/>
              <a:cxnLst>
                <a:cxn ang="0">
                  <a:pos x="143" y="0"/>
                </a:cxn>
                <a:cxn ang="0">
                  <a:pos x="154" y="0"/>
                </a:cxn>
                <a:cxn ang="0">
                  <a:pos x="52" y="101"/>
                </a:cxn>
                <a:cxn ang="0">
                  <a:pos x="52" y="145"/>
                </a:cxn>
                <a:cxn ang="0">
                  <a:pos x="0" y="145"/>
                </a:cxn>
                <a:cxn ang="0">
                  <a:pos x="143" y="0"/>
                </a:cxn>
              </a:cxnLst>
              <a:rect l="0" t="0" r="r" b="b"/>
              <a:pathLst>
                <a:path w="155" h="146">
                  <a:moveTo>
                    <a:pt x="143" y="0"/>
                  </a:moveTo>
                  <a:lnTo>
                    <a:pt x="154" y="0"/>
                  </a:lnTo>
                  <a:lnTo>
                    <a:pt x="52" y="101"/>
                  </a:lnTo>
                  <a:lnTo>
                    <a:pt x="52" y="145"/>
                  </a:lnTo>
                  <a:lnTo>
                    <a:pt x="0" y="145"/>
                  </a:lnTo>
                  <a:lnTo>
                    <a:pt x="143" y="0"/>
                  </a:lnTo>
                </a:path>
              </a:pathLst>
            </a:custGeom>
            <a:solidFill>
              <a:srgbClr val="1874A3"/>
            </a:solidFill>
            <a:ln w="12700" cap="rnd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267" name="Group 38">
              <a:extLst>
                <a:ext uri="{FF2B5EF4-FFF2-40B4-BE49-F238E27FC236}">
                  <a16:creationId xmlns:a16="http://schemas.microsoft.com/office/drawing/2014/main" id="{5FEA114B-8DA8-4B59-8D57-77AB0A63FF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63" y="2347"/>
              <a:ext cx="587" cy="533"/>
              <a:chOff x="3726" y="1953"/>
              <a:chExt cx="226" cy="205"/>
            </a:xfrm>
          </p:grpSpPr>
          <p:grpSp>
            <p:nvGrpSpPr>
              <p:cNvPr id="275" name="Group 39">
                <a:extLst>
                  <a:ext uri="{FF2B5EF4-FFF2-40B4-BE49-F238E27FC236}">
                    <a16:creationId xmlns:a16="http://schemas.microsoft.com/office/drawing/2014/main" id="{D6E6AED9-C994-4B8C-8060-0F2754601B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" y="1953"/>
                <a:ext cx="226" cy="205"/>
                <a:chOff x="3726" y="1953"/>
                <a:chExt cx="226" cy="205"/>
              </a:xfrm>
            </p:grpSpPr>
            <p:sp>
              <p:nvSpPr>
                <p:cNvPr id="277" name="Freeform 40">
                  <a:extLst>
                    <a:ext uri="{FF2B5EF4-FFF2-40B4-BE49-F238E27FC236}">
                      <a16:creationId xmlns:a16="http://schemas.microsoft.com/office/drawing/2014/main" id="{7E5DDE34-A786-48C4-8BD3-CCE53D41AB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6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78" name="Freeform 41">
                  <a:extLst>
                    <a:ext uri="{FF2B5EF4-FFF2-40B4-BE49-F238E27FC236}">
                      <a16:creationId xmlns:a16="http://schemas.microsoft.com/office/drawing/2014/main" id="{DC0C0E9E-6E24-40CB-B948-403D0C599E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8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79" name="Freeform 42">
                  <a:extLst>
                    <a:ext uri="{FF2B5EF4-FFF2-40B4-BE49-F238E27FC236}">
                      <a16:creationId xmlns:a16="http://schemas.microsoft.com/office/drawing/2014/main" id="{C86789C4-CF3C-4D90-8119-9715EAA2A5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91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80" name="Freeform 43">
                  <a:extLst>
                    <a:ext uri="{FF2B5EF4-FFF2-40B4-BE49-F238E27FC236}">
                      <a16:creationId xmlns:a16="http://schemas.microsoft.com/office/drawing/2014/main" id="{D68E7F6D-DBCE-4B32-9429-66DA1B5DD9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7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276" name="Freeform 44">
                <a:extLst>
                  <a:ext uri="{FF2B5EF4-FFF2-40B4-BE49-F238E27FC236}">
                    <a16:creationId xmlns:a16="http://schemas.microsoft.com/office/drawing/2014/main" id="{77668E66-16A7-4E96-B88A-CAFF89C992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8" y="2002"/>
                <a:ext cx="156" cy="147"/>
              </a:xfrm>
              <a:custGeom>
                <a:avLst/>
                <a:gdLst/>
                <a:ahLst/>
                <a:cxnLst>
                  <a:cxn ang="0">
                    <a:pos x="144" y="0"/>
                  </a:cxn>
                  <a:cxn ang="0">
                    <a:pos x="155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4" y="0"/>
                  </a:cxn>
                </a:cxnLst>
                <a:rect l="0" t="0" r="r" b="b"/>
                <a:pathLst>
                  <a:path w="156" h="147">
                    <a:moveTo>
                      <a:pt x="144" y="0"/>
                    </a:moveTo>
                    <a:lnTo>
                      <a:pt x="155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4" y="0"/>
                    </a:lnTo>
                  </a:path>
                </a:pathLst>
              </a:custGeom>
              <a:solidFill>
                <a:srgbClr val="00FF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268" name="Group 45">
              <a:extLst>
                <a:ext uri="{FF2B5EF4-FFF2-40B4-BE49-F238E27FC236}">
                  <a16:creationId xmlns:a16="http://schemas.microsoft.com/office/drawing/2014/main" id="{142C7231-5390-4915-A68C-007A28CCF8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269" name="Group 46">
                <a:extLst>
                  <a:ext uri="{FF2B5EF4-FFF2-40B4-BE49-F238E27FC236}">
                    <a16:creationId xmlns:a16="http://schemas.microsoft.com/office/drawing/2014/main" id="{68D81AC5-39D7-40F2-BB40-2BAD6955164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271" name="Freeform 47">
                  <a:extLst>
                    <a:ext uri="{FF2B5EF4-FFF2-40B4-BE49-F238E27FC236}">
                      <a16:creationId xmlns:a16="http://schemas.microsoft.com/office/drawing/2014/main" id="{E1423766-88EB-499B-89F9-ED08B8A3FAC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72" name="Freeform 48">
                  <a:extLst>
                    <a:ext uri="{FF2B5EF4-FFF2-40B4-BE49-F238E27FC236}">
                      <a16:creationId xmlns:a16="http://schemas.microsoft.com/office/drawing/2014/main" id="{D41F704A-C725-4B8B-B5B1-5831A364A1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73" name="Freeform 49">
                  <a:extLst>
                    <a:ext uri="{FF2B5EF4-FFF2-40B4-BE49-F238E27FC236}">
                      <a16:creationId xmlns:a16="http://schemas.microsoft.com/office/drawing/2014/main" id="{A1C9AE1C-2D59-4AF7-B331-154FDAEDA2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274" name="Freeform 50">
                  <a:extLst>
                    <a:ext uri="{FF2B5EF4-FFF2-40B4-BE49-F238E27FC236}">
                      <a16:creationId xmlns:a16="http://schemas.microsoft.com/office/drawing/2014/main" id="{D825194F-0C31-4CCF-A365-21DD2FC3DF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270" name="Freeform 51">
                <a:extLst>
                  <a:ext uri="{FF2B5EF4-FFF2-40B4-BE49-F238E27FC236}">
                    <a16:creationId xmlns:a16="http://schemas.microsoft.com/office/drawing/2014/main" id="{27CB97CB-B752-4EE8-8DB9-134DA92525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</p:grpSp>
      <p:sp>
        <p:nvSpPr>
          <p:cNvPr id="293" name="TextBox 292">
            <a:extLst>
              <a:ext uri="{FF2B5EF4-FFF2-40B4-BE49-F238E27FC236}">
                <a16:creationId xmlns:a16="http://schemas.microsoft.com/office/drawing/2014/main" id="{6B64F9AD-F638-4940-8F90-1DDBCB26D926}"/>
              </a:ext>
            </a:extLst>
          </p:cNvPr>
          <p:cNvSpPr txBox="1"/>
          <p:nvPr/>
        </p:nvSpPr>
        <p:spPr>
          <a:xfrm>
            <a:off x="6561188" y="5330210"/>
            <a:ext cx="1269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DISPESER(B)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7E611237-A8E9-49D9-8BBA-E04329F499AA}"/>
              </a:ext>
            </a:extLst>
          </p:cNvPr>
          <p:cNvSpPr txBox="1"/>
          <p:nvPr/>
        </p:nvSpPr>
        <p:spPr>
          <a:xfrm>
            <a:off x="8169674" y="5300122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295" name="화살표: 오른쪽 294">
            <a:extLst>
              <a:ext uri="{FF2B5EF4-FFF2-40B4-BE49-F238E27FC236}">
                <a16:creationId xmlns:a16="http://schemas.microsoft.com/office/drawing/2014/main" id="{E771B280-1772-4052-9575-DFAF97815C2C}"/>
              </a:ext>
            </a:extLst>
          </p:cNvPr>
          <p:cNvSpPr/>
          <p:nvPr/>
        </p:nvSpPr>
        <p:spPr>
          <a:xfrm>
            <a:off x="7786344" y="5392953"/>
            <a:ext cx="414068" cy="16641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F4CCB1AD-4D6F-48D7-984F-1AA7809B4B06}"/>
              </a:ext>
            </a:extLst>
          </p:cNvPr>
          <p:cNvCxnSpPr/>
          <p:nvPr/>
        </p:nvCxnSpPr>
        <p:spPr>
          <a:xfrm rot="5400000">
            <a:off x="2633469" y="3870623"/>
            <a:ext cx="4671447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A95032AE-3BBA-4F33-A127-24BBE841D930}"/>
              </a:ext>
            </a:extLst>
          </p:cNvPr>
          <p:cNvCxnSpPr/>
          <p:nvPr/>
        </p:nvCxnSpPr>
        <p:spPr>
          <a:xfrm rot="5400000">
            <a:off x="2606091" y="3870623"/>
            <a:ext cx="4671447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7" name="그룹 386">
            <a:extLst>
              <a:ext uri="{FF2B5EF4-FFF2-40B4-BE49-F238E27FC236}">
                <a16:creationId xmlns:a16="http://schemas.microsoft.com/office/drawing/2014/main" id="{F5930414-D1A4-4820-A531-844E389D214F}"/>
              </a:ext>
            </a:extLst>
          </p:cNvPr>
          <p:cNvGrpSpPr/>
          <p:nvPr/>
        </p:nvGrpSpPr>
        <p:grpSpPr>
          <a:xfrm>
            <a:off x="3405836" y="2457293"/>
            <a:ext cx="1153248" cy="412872"/>
            <a:chOff x="3405836" y="2474545"/>
            <a:chExt cx="1153248" cy="412872"/>
          </a:xfrm>
        </p:grpSpPr>
        <p:cxnSp>
          <p:nvCxnSpPr>
            <p:cNvPr id="336" name="연결선: 꺾임 335">
              <a:extLst>
                <a:ext uri="{FF2B5EF4-FFF2-40B4-BE49-F238E27FC236}">
                  <a16:creationId xmlns:a16="http://schemas.microsoft.com/office/drawing/2014/main" id="{FF335EA9-76DF-47D5-ABDA-25AC0482425C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>
              <a:extLst>
                <a:ext uri="{FF2B5EF4-FFF2-40B4-BE49-F238E27FC236}">
                  <a16:creationId xmlns:a16="http://schemas.microsoft.com/office/drawing/2014/main" id="{A5679266-1005-4C19-8BCC-691803B11929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0B9DF019-E050-40EE-AF76-5EA9402183BE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76A52051-1377-4B19-9614-C676343DE35F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52" name="그룹 351">
            <a:extLst>
              <a:ext uri="{FF2B5EF4-FFF2-40B4-BE49-F238E27FC236}">
                <a16:creationId xmlns:a16="http://schemas.microsoft.com/office/drawing/2014/main" id="{0DC91936-45DA-41BE-BB6A-819D59DC3563}"/>
              </a:ext>
            </a:extLst>
          </p:cNvPr>
          <p:cNvGrpSpPr/>
          <p:nvPr/>
        </p:nvGrpSpPr>
        <p:grpSpPr>
          <a:xfrm>
            <a:off x="1876525" y="2448072"/>
            <a:ext cx="1153248" cy="412872"/>
            <a:chOff x="1876525" y="2456698"/>
            <a:chExt cx="1153248" cy="412872"/>
          </a:xfrm>
        </p:grpSpPr>
        <p:grpSp>
          <p:nvGrpSpPr>
            <p:cNvPr id="347" name="그룹 346">
              <a:extLst>
                <a:ext uri="{FF2B5EF4-FFF2-40B4-BE49-F238E27FC236}">
                  <a16:creationId xmlns:a16="http://schemas.microsoft.com/office/drawing/2014/main" id="{1FD46122-3ECC-4332-A704-A0A704839261}"/>
                </a:ext>
              </a:extLst>
            </p:cNvPr>
            <p:cNvGrpSpPr/>
            <p:nvPr/>
          </p:nvGrpSpPr>
          <p:grpSpPr>
            <a:xfrm>
              <a:off x="2118445" y="2456698"/>
              <a:ext cx="665819" cy="142475"/>
              <a:chOff x="2482823" y="912145"/>
              <a:chExt cx="665819" cy="212733"/>
            </a:xfrm>
          </p:grpSpPr>
          <p:cxnSp>
            <p:nvCxnSpPr>
              <p:cNvPr id="348" name="연결선: 꺾임 347">
                <a:extLst>
                  <a:ext uri="{FF2B5EF4-FFF2-40B4-BE49-F238E27FC236}">
                    <a16:creationId xmlns:a16="http://schemas.microsoft.com/office/drawing/2014/main" id="{5085A0D0-C528-462E-9318-2D01B04A2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3026"/>
                <a:ext cx="665819" cy="211852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 348">
                <a:extLst>
                  <a:ext uri="{FF2B5EF4-FFF2-40B4-BE49-F238E27FC236}">
                    <a16:creationId xmlns:a16="http://schemas.microsoft.com/office/drawing/2014/main" id="{B940CB51-C686-4403-9AF1-63890F7726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2145"/>
                <a:ext cx="0" cy="21273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2C19E193-3696-406E-8C16-7DCD334D1F13}"/>
                </a:ext>
              </a:extLst>
            </p:cNvPr>
            <p:cNvSpPr txBox="1"/>
            <p:nvPr/>
          </p:nvSpPr>
          <p:spPr>
            <a:xfrm>
              <a:off x="1876525" y="2607960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7A2052A7-4936-40AD-B6D0-51FCECE4F35A}"/>
                </a:ext>
              </a:extLst>
            </p:cNvPr>
            <p:cNvSpPr txBox="1"/>
            <p:nvPr/>
          </p:nvSpPr>
          <p:spPr>
            <a:xfrm>
              <a:off x="2534124" y="2599334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2067EEF5-E469-4BF6-93BC-FA8AB7DC89D0}"/>
              </a:ext>
            </a:extLst>
          </p:cNvPr>
          <p:cNvGrpSpPr/>
          <p:nvPr/>
        </p:nvGrpSpPr>
        <p:grpSpPr>
          <a:xfrm>
            <a:off x="1902009" y="4054533"/>
            <a:ext cx="1153248" cy="412872"/>
            <a:chOff x="1876525" y="2456698"/>
            <a:chExt cx="1153248" cy="412872"/>
          </a:xfrm>
        </p:grpSpPr>
        <p:grpSp>
          <p:nvGrpSpPr>
            <p:cNvPr id="354" name="그룹 353">
              <a:extLst>
                <a:ext uri="{FF2B5EF4-FFF2-40B4-BE49-F238E27FC236}">
                  <a16:creationId xmlns:a16="http://schemas.microsoft.com/office/drawing/2014/main" id="{F4E4E583-7F11-4F62-BF50-386BDE1D982B}"/>
                </a:ext>
              </a:extLst>
            </p:cNvPr>
            <p:cNvGrpSpPr/>
            <p:nvPr/>
          </p:nvGrpSpPr>
          <p:grpSpPr>
            <a:xfrm>
              <a:off x="2118445" y="2456698"/>
              <a:ext cx="665819" cy="142475"/>
              <a:chOff x="2482823" y="912145"/>
              <a:chExt cx="665819" cy="212733"/>
            </a:xfrm>
          </p:grpSpPr>
          <p:cxnSp>
            <p:nvCxnSpPr>
              <p:cNvPr id="357" name="연결선: 꺾임 356">
                <a:extLst>
                  <a:ext uri="{FF2B5EF4-FFF2-40B4-BE49-F238E27FC236}">
                    <a16:creationId xmlns:a16="http://schemas.microsoft.com/office/drawing/2014/main" id="{0A009085-D8EA-483D-8959-4DFD98BB51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3026"/>
                <a:ext cx="665819" cy="211852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4C5E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 357">
                <a:extLst>
                  <a:ext uri="{FF2B5EF4-FFF2-40B4-BE49-F238E27FC236}">
                    <a16:creationId xmlns:a16="http://schemas.microsoft.com/office/drawing/2014/main" id="{D388EEB7-7283-4B28-BDDB-6CA4A70BCB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2145"/>
                <a:ext cx="0" cy="212733"/>
              </a:xfrm>
              <a:prstGeom prst="line">
                <a:avLst/>
              </a:prstGeom>
              <a:ln w="19050">
                <a:solidFill>
                  <a:srgbClr val="4C5E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F85A36E6-06E7-44F0-A06F-1C4D051E83ED}"/>
                </a:ext>
              </a:extLst>
            </p:cNvPr>
            <p:cNvSpPr txBox="1"/>
            <p:nvPr/>
          </p:nvSpPr>
          <p:spPr>
            <a:xfrm>
              <a:off x="1876525" y="2607960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8EAFF7A7-D040-4F11-B244-FF56CD4B4253}"/>
                </a:ext>
              </a:extLst>
            </p:cNvPr>
            <p:cNvSpPr txBox="1"/>
            <p:nvPr/>
          </p:nvSpPr>
          <p:spPr>
            <a:xfrm>
              <a:off x="2534124" y="2599334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F788910E-0C05-460A-9D72-12D46B829659}"/>
              </a:ext>
            </a:extLst>
          </p:cNvPr>
          <p:cNvGrpSpPr/>
          <p:nvPr/>
        </p:nvGrpSpPr>
        <p:grpSpPr>
          <a:xfrm>
            <a:off x="3393512" y="4054737"/>
            <a:ext cx="1153248" cy="412872"/>
            <a:chOff x="1876525" y="2456698"/>
            <a:chExt cx="1153248" cy="412872"/>
          </a:xfrm>
        </p:grpSpPr>
        <p:grpSp>
          <p:nvGrpSpPr>
            <p:cNvPr id="360" name="그룹 359">
              <a:extLst>
                <a:ext uri="{FF2B5EF4-FFF2-40B4-BE49-F238E27FC236}">
                  <a16:creationId xmlns:a16="http://schemas.microsoft.com/office/drawing/2014/main" id="{C70F17A0-DDF5-474B-AA39-B3F790C719D3}"/>
                </a:ext>
              </a:extLst>
            </p:cNvPr>
            <p:cNvGrpSpPr/>
            <p:nvPr/>
          </p:nvGrpSpPr>
          <p:grpSpPr>
            <a:xfrm>
              <a:off x="2118445" y="2456698"/>
              <a:ext cx="665819" cy="142475"/>
              <a:chOff x="2482823" y="912145"/>
              <a:chExt cx="665819" cy="212733"/>
            </a:xfrm>
          </p:grpSpPr>
          <p:cxnSp>
            <p:nvCxnSpPr>
              <p:cNvPr id="363" name="연결선: 꺾임 362">
                <a:extLst>
                  <a:ext uri="{FF2B5EF4-FFF2-40B4-BE49-F238E27FC236}">
                    <a16:creationId xmlns:a16="http://schemas.microsoft.com/office/drawing/2014/main" id="{52CB9F86-9311-4EB2-8B63-378D964A30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3026"/>
                <a:ext cx="665819" cy="211852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4C5E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 363">
                <a:extLst>
                  <a:ext uri="{FF2B5EF4-FFF2-40B4-BE49-F238E27FC236}">
                    <a16:creationId xmlns:a16="http://schemas.microsoft.com/office/drawing/2014/main" id="{2496C9AE-F8FF-411F-9A27-EF23FD6BA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2145"/>
                <a:ext cx="0" cy="212733"/>
              </a:xfrm>
              <a:prstGeom prst="line">
                <a:avLst/>
              </a:prstGeom>
              <a:ln w="19050">
                <a:solidFill>
                  <a:srgbClr val="4C5E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3C07ECC8-3173-4DCF-9758-F0B99B933A34}"/>
                </a:ext>
              </a:extLst>
            </p:cNvPr>
            <p:cNvSpPr txBox="1"/>
            <p:nvPr/>
          </p:nvSpPr>
          <p:spPr>
            <a:xfrm>
              <a:off x="1876525" y="2607960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F8F45F2E-84DE-4F94-B614-CAD8BFD57BBA}"/>
                </a:ext>
              </a:extLst>
            </p:cNvPr>
            <p:cNvSpPr txBox="1"/>
            <p:nvPr/>
          </p:nvSpPr>
          <p:spPr>
            <a:xfrm>
              <a:off x="2534124" y="2599334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CEBBDB46-6A24-41B6-9EC2-E85CBD798926}"/>
              </a:ext>
            </a:extLst>
          </p:cNvPr>
          <p:cNvGrpSpPr/>
          <p:nvPr/>
        </p:nvGrpSpPr>
        <p:grpSpPr>
          <a:xfrm>
            <a:off x="1905192" y="5670690"/>
            <a:ext cx="1153248" cy="412872"/>
            <a:chOff x="1876525" y="2456698"/>
            <a:chExt cx="1153248" cy="412872"/>
          </a:xfrm>
        </p:grpSpPr>
        <p:grpSp>
          <p:nvGrpSpPr>
            <p:cNvPr id="366" name="그룹 365">
              <a:extLst>
                <a:ext uri="{FF2B5EF4-FFF2-40B4-BE49-F238E27FC236}">
                  <a16:creationId xmlns:a16="http://schemas.microsoft.com/office/drawing/2014/main" id="{1D98954E-1B1A-412E-994C-2CB7F750D90B}"/>
                </a:ext>
              </a:extLst>
            </p:cNvPr>
            <p:cNvGrpSpPr/>
            <p:nvPr/>
          </p:nvGrpSpPr>
          <p:grpSpPr>
            <a:xfrm>
              <a:off x="2118445" y="2456698"/>
              <a:ext cx="665819" cy="142475"/>
              <a:chOff x="2482823" y="912145"/>
              <a:chExt cx="665819" cy="212733"/>
            </a:xfrm>
          </p:grpSpPr>
          <p:cxnSp>
            <p:nvCxnSpPr>
              <p:cNvPr id="369" name="연결선: 꺾임 368">
                <a:extLst>
                  <a:ext uri="{FF2B5EF4-FFF2-40B4-BE49-F238E27FC236}">
                    <a16:creationId xmlns:a16="http://schemas.microsoft.com/office/drawing/2014/main" id="{283349B1-AD00-4838-A73D-E785F9F209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3026"/>
                <a:ext cx="665819" cy="211852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직선 연결선 369">
                <a:extLst>
                  <a:ext uri="{FF2B5EF4-FFF2-40B4-BE49-F238E27FC236}">
                    <a16:creationId xmlns:a16="http://schemas.microsoft.com/office/drawing/2014/main" id="{2C9862A3-BA52-43AA-A9C9-84F646AF5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2145"/>
                <a:ext cx="0" cy="212733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96DBAABB-F234-492F-9A88-3753D7804AF6}"/>
                </a:ext>
              </a:extLst>
            </p:cNvPr>
            <p:cNvSpPr txBox="1"/>
            <p:nvPr/>
          </p:nvSpPr>
          <p:spPr>
            <a:xfrm>
              <a:off x="1876525" y="2607960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D49B6284-A13C-4774-A4ED-CE21A2405DAB}"/>
                </a:ext>
              </a:extLst>
            </p:cNvPr>
            <p:cNvSpPr txBox="1"/>
            <p:nvPr/>
          </p:nvSpPr>
          <p:spPr>
            <a:xfrm>
              <a:off x="2534124" y="2599334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71" name="그룹 370">
            <a:extLst>
              <a:ext uri="{FF2B5EF4-FFF2-40B4-BE49-F238E27FC236}">
                <a16:creationId xmlns:a16="http://schemas.microsoft.com/office/drawing/2014/main" id="{6C5DDE22-1D95-43E4-9C17-CEFFF9FC4278}"/>
              </a:ext>
            </a:extLst>
          </p:cNvPr>
          <p:cNvGrpSpPr/>
          <p:nvPr/>
        </p:nvGrpSpPr>
        <p:grpSpPr>
          <a:xfrm>
            <a:off x="3396695" y="5670894"/>
            <a:ext cx="1153248" cy="412872"/>
            <a:chOff x="1876525" y="2456698"/>
            <a:chExt cx="1153248" cy="412872"/>
          </a:xfrm>
        </p:grpSpPr>
        <p:grpSp>
          <p:nvGrpSpPr>
            <p:cNvPr id="372" name="그룹 371">
              <a:extLst>
                <a:ext uri="{FF2B5EF4-FFF2-40B4-BE49-F238E27FC236}">
                  <a16:creationId xmlns:a16="http://schemas.microsoft.com/office/drawing/2014/main" id="{C8E8777D-DF62-4ACB-80AB-0E7E64440362}"/>
                </a:ext>
              </a:extLst>
            </p:cNvPr>
            <p:cNvGrpSpPr/>
            <p:nvPr/>
          </p:nvGrpSpPr>
          <p:grpSpPr>
            <a:xfrm>
              <a:off x="2118445" y="2456698"/>
              <a:ext cx="665819" cy="142475"/>
              <a:chOff x="2482823" y="912145"/>
              <a:chExt cx="665819" cy="212733"/>
            </a:xfrm>
          </p:grpSpPr>
          <p:cxnSp>
            <p:nvCxnSpPr>
              <p:cNvPr id="375" name="연결선: 꺾임 374">
                <a:extLst>
                  <a:ext uri="{FF2B5EF4-FFF2-40B4-BE49-F238E27FC236}">
                    <a16:creationId xmlns:a16="http://schemas.microsoft.com/office/drawing/2014/main" id="{28574E1E-F140-41B9-A5B1-029B19406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3026"/>
                <a:ext cx="665819" cy="211852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 375">
                <a:extLst>
                  <a:ext uri="{FF2B5EF4-FFF2-40B4-BE49-F238E27FC236}">
                    <a16:creationId xmlns:a16="http://schemas.microsoft.com/office/drawing/2014/main" id="{D6B24FBF-253E-4015-AA81-7E6C190B0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2823" y="912145"/>
                <a:ext cx="0" cy="212733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938E0FB3-CE68-4F90-B080-E9000C684F07}"/>
                </a:ext>
              </a:extLst>
            </p:cNvPr>
            <p:cNvSpPr txBox="1"/>
            <p:nvPr/>
          </p:nvSpPr>
          <p:spPr>
            <a:xfrm>
              <a:off x="1876525" y="2607960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469C66AD-5B2F-4815-B348-34AD3BAD255B}"/>
                </a:ext>
              </a:extLst>
            </p:cNvPr>
            <p:cNvSpPr txBox="1"/>
            <p:nvPr/>
          </p:nvSpPr>
          <p:spPr>
            <a:xfrm>
              <a:off x="2534124" y="2599334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74DF6B0A-2154-4CD7-BFAE-F4880E3A41E5}"/>
              </a:ext>
            </a:extLst>
          </p:cNvPr>
          <p:cNvSpPr txBox="1"/>
          <p:nvPr/>
        </p:nvSpPr>
        <p:spPr>
          <a:xfrm>
            <a:off x="7819314" y="5816578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D095DBD9-909F-4B03-AA58-D043ADCCEE6E}"/>
              </a:ext>
            </a:extLst>
          </p:cNvPr>
          <p:cNvSpPr txBox="1"/>
          <p:nvPr/>
        </p:nvSpPr>
        <p:spPr>
          <a:xfrm>
            <a:off x="7603519" y="2617181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636FF206-880B-4981-91A1-077226729628}"/>
              </a:ext>
            </a:extLst>
          </p:cNvPr>
          <p:cNvGrpSpPr/>
          <p:nvPr/>
        </p:nvGrpSpPr>
        <p:grpSpPr>
          <a:xfrm>
            <a:off x="7187840" y="2474545"/>
            <a:ext cx="1329322" cy="142475"/>
            <a:chOff x="7187840" y="2474545"/>
            <a:chExt cx="1329322" cy="142475"/>
          </a:xfrm>
        </p:grpSpPr>
        <p:cxnSp>
          <p:nvCxnSpPr>
            <p:cNvPr id="382" name="직선 연결선 381">
              <a:extLst>
                <a:ext uri="{FF2B5EF4-FFF2-40B4-BE49-F238E27FC236}">
                  <a16:creationId xmlns:a16="http://schemas.microsoft.com/office/drawing/2014/main" id="{A68AE822-5128-4C0A-87BB-14337DB92548}"/>
                </a:ext>
              </a:extLst>
            </p:cNvPr>
            <p:cNvCxnSpPr>
              <a:cxnSpLocks/>
            </p:cNvCxnSpPr>
            <p:nvPr/>
          </p:nvCxnSpPr>
          <p:spPr>
            <a:xfrm>
              <a:off x="7187840" y="2474545"/>
              <a:ext cx="0" cy="142475"/>
            </a:xfrm>
            <a:prstGeom prst="line">
              <a:avLst/>
            </a:prstGeom>
            <a:ln w="19050">
              <a:solidFill>
                <a:srgbClr val="1431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9" name="그룹 418">
              <a:extLst>
                <a:ext uri="{FF2B5EF4-FFF2-40B4-BE49-F238E27FC236}">
                  <a16:creationId xmlns:a16="http://schemas.microsoft.com/office/drawing/2014/main" id="{810B5FB8-53FF-43D9-B6C5-5A564208A403}"/>
                </a:ext>
              </a:extLst>
            </p:cNvPr>
            <p:cNvGrpSpPr/>
            <p:nvPr/>
          </p:nvGrpSpPr>
          <p:grpSpPr>
            <a:xfrm>
              <a:off x="7187840" y="2474650"/>
              <a:ext cx="1329322" cy="142370"/>
              <a:chOff x="7187840" y="2474650"/>
              <a:chExt cx="1329322" cy="142370"/>
            </a:xfrm>
          </p:grpSpPr>
          <p:cxnSp>
            <p:nvCxnSpPr>
              <p:cNvPr id="381" name="연결선: 꺾임 380">
                <a:extLst>
                  <a:ext uri="{FF2B5EF4-FFF2-40B4-BE49-F238E27FC236}">
                    <a16:creationId xmlns:a16="http://schemas.microsoft.com/office/drawing/2014/main" id="{2325B661-51F3-4593-BCE8-8630B3C7E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7840" y="2475135"/>
                <a:ext cx="665819" cy="141885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1431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연결선: 꺾임 384">
                <a:extLst>
                  <a:ext uri="{FF2B5EF4-FFF2-40B4-BE49-F238E27FC236}">
                    <a16:creationId xmlns:a16="http://schemas.microsoft.com/office/drawing/2014/main" id="{B4BA40EC-28F1-48D7-9391-0445FA118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1343" y="2474650"/>
                <a:ext cx="665819" cy="141885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1431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6" name="TextBox 385">
            <a:extLst>
              <a:ext uri="{FF2B5EF4-FFF2-40B4-BE49-F238E27FC236}">
                <a16:creationId xmlns:a16="http://schemas.microsoft.com/office/drawing/2014/main" id="{F8EF60BF-95D4-4A08-A6C6-E8672EF973AD}"/>
              </a:ext>
            </a:extLst>
          </p:cNvPr>
          <p:cNvSpPr txBox="1"/>
          <p:nvPr/>
        </p:nvSpPr>
        <p:spPr>
          <a:xfrm>
            <a:off x="8276565" y="2617181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grpSp>
        <p:nvGrpSpPr>
          <p:cNvPr id="388" name="그룹 387">
            <a:extLst>
              <a:ext uri="{FF2B5EF4-FFF2-40B4-BE49-F238E27FC236}">
                <a16:creationId xmlns:a16="http://schemas.microsoft.com/office/drawing/2014/main" id="{95F97A31-1624-450E-A872-4E34D74D80D4}"/>
              </a:ext>
            </a:extLst>
          </p:cNvPr>
          <p:cNvGrpSpPr/>
          <p:nvPr/>
        </p:nvGrpSpPr>
        <p:grpSpPr>
          <a:xfrm>
            <a:off x="6562971" y="4016450"/>
            <a:ext cx="1153248" cy="412872"/>
            <a:chOff x="3405836" y="2474545"/>
            <a:chExt cx="1153248" cy="412872"/>
          </a:xfrm>
        </p:grpSpPr>
        <p:cxnSp>
          <p:nvCxnSpPr>
            <p:cNvPr id="389" name="연결선: 꺾임 388">
              <a:extLst>
                <a:ext uri="{FF2B5EF4-FFF2-40B4-BE49-F238E27FC236}">
                  <a16:creationId xmlns:a16="http://schemas.microsoft.com/office/drawing/2014/main" id="{21B06493-CE9F-4003-88B1-2D8D4140C5CE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직선 연결선 389">
              <a:extLst>
                <a:ext uri="{FF2B5EF4-FFF2-40B4-BE49-F238E27FC236}">
                  <a16:creationId xmlns:a16="http://schemas.microsoft.com/office/drawing/2014/main" id="{1E319FFD-60AB-4FA5-BE4A-719202029B3D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D0EAF60B-AC59-40FA-A5D2-8EAEFD90FE1F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0D56EF09-2149-4370-A149-E770455136FF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93" name="그룹 392">
            <a:extLst>
              <a:ext uri="{FF2B5EF4-FFF2-40B4-BE49-F238E27FC236}">
                <a16:creationId xmlns:a16="http://schemas.microsoft.com/office/drawing/2014/main" id="{8C4F4693-0D50-4650-848D-C582A6CA0CAE}"/>
              </a:ext>
            </a:extLst>
          </p:cNvPr>
          <p:cNvGrpSpPr/>
          <p:nvPr/>
        </p:nvGrpSpPr>
        <p:grpSpPr>
          <a:xfrm>
            <a:off x="7986387" y="4016450"/>
            <a:ext cx="1153248" cy="412872"/>
            <a:chOff x="3405836" y="2474545"/>
            <a:chExt cx="1153248" cy="412872"/>
          </a:xfrm>
        </p:grpSpPr>
        <p:cxnSp>
          <p:nvCxnSpPr>
            <p:cNvPr id="394" name="연결선: 꺾임 393">
              <a:extLst>
                <a:ext uri="{FF2B5EF4-FFF2-40B4-BE49-F238E27FC236}">
                  <a16:creationId xmlns:a16="http://schemas.microsoft.com/office/drawing/2014/main" id="{05F5DAB5-A8C1-49D4-8D77-44A92C825248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805A6041-9AB0-41F9-A376-58138E5F571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DEFDB5EB-DB9E-41F0-9863-E8B8E11102D7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C91EE16E-A0B2-46B2-9C5C-77CA9C76AD2E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0B17D798-7FCE-48C8-B37A-A13F5C12A2CE}"/>
              </a:ext>
            </a:extLst>
          </p:cNvPr>
          <p:cNvGrpSpPr/>
          <p:nvPr/>
        </p:nvGrpSpPr>
        <p:grpSpPr>
          <a:xfrm>
            <a:off x="6562971" y="4811771"/>
            <a:ext cx="1153248" cy="412872"/>
            <a:chOff x="3405836" y="2474545"/>
            <a:chExt cx="1153248" cy="412872"/>
          </a:xfrm>
        </p:grpSpPr>
        <p:cxnSp>
          <p:nvCxnSpPr>
            <p:cNvPr id="399" name="연결선: 꺾임 398">
              <a:extLst>
                <a:ext uri="{FF2B5EF4-FFF2-40B4-BE49-F238E27FC236}">
                  <a16:creationId xmlns:a16="http://schemas.microsoft.com/office/drawing/2014/main" id="{1DFE961E-DD85-4EAB-8FBB-66500748A83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직선 연결선 399">
              <a:extLst>
                <a:ext uri="{FF2B5EF4-FFF2-40B4-BE49-F238E27FC236}">
                  <a16:creationId xmlns:a16="http://schemas.microsoft.com/office/drawing/2014/main" id="{AFDDEF45-F455-4575-B824-3BC8C3C42A00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DF67042E-6476-490F-9946-C7D70B58BB7A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B71DCD54-8AF6-4819-94AF-54AC26C87B5C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403" name="그룹 402">
            <a:extLst>
              <a:ext uri="{FF2B5EF4-FFF2-40B4-BE49-F238E27FC236}">
                <a16:creationId xmlns:a16="http://schemas.microsoft.com/office/drawing/2014/main" id="{6F4B3605-E33A-4F81-9AEF-724B151C7CDF}"/>
              </a:ext>
            </a:extLst>
          </p:cNvPr>
          <p:cNvGrpSpPr/>
          <p:nvPr/>
        </p:nvGrpSpPr>
        <p:grpSpPr>
          <a:xfrm>
            <a:off x="7986387" y="4811771"/>
            <a:ext cx="1153248" cy="412872"/>
            <a:chOff x="3405836" y="2474545"/>
            <a:chExt cx="1153248" cy="412872"/>
          </a:xfrm>
        </p:grpSpPr>
        <p:cxnSp>
          <p:nvCxnSpPr>
            <p:cNvPr id="404" name="연결선: 꺾임 403">
              <a:extLst>
                <a:ext uri="{FF2B5EF4-FFF2-40B4-BE49-F238E27FC236}">
                  <a16:creationId xmlns:a16="http://schemas.microsoft.com/office/drawing/2014/main" id="{D914352C-FAE4-4939-9823-D18AA5C06535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직선 연결선 404">
              <a:extLst>
                <a:ext uri="{FF2B5EF4-FFF2-40B4-BE49-F238E27FC236}">
                  <a16:creationId xmlns:a16="http://schemas.microsoft.com/office/drawing/2014/main" id="{3BACCB95-3EE8-4E36-AD39-A7EA872C9A6A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9E68A66A-8E3E-40A7-8035-21CD76E9C4CD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AD8411C1-C63C-45F1-905E-6DCA1E871C75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408" name="그룹 407">
            <a:extLst>
              <a:ext uri="{FF2B5EF4-FFF2-40B4-BE49-F238E27FC236}">
                <a16:creationId xmlns:a16="http://schemas.microsoft.com/office/drawing/2014/main" id="{484A2B76-4A06-4B64-B323-233F3DBD23AF}"/>
              </a:ext>
            </a:extLst>
          </p:cNvPr>
          <p:cNvGrpSpPr/>
          <p:nvPr/>
        </p:nvGrpSpPr>
        <p:grpSpPr>
          <a:xfrm>
            <a:off x="6562971" y="5674514"/>
            <a:ext cx="1153248" cy="412872"/>
            <a:chOff x="3405836" y="2474545"/>
            <a:chExt cx="1153248" cy="412872"/>
          </a:xfrm>
        </p:grpSpPr>
        <p:cxnSp>
          <p:nvCxnSpPr>
            <p:cNvPr id="409" name="연결선: 꺾임 408">
              <a:extLst>
                <a:ext uri="{FF2B5EF4-FFF2-40B4-BE49-F238E27FC236}">
                  <a16:creationId xmlns:a16="http://schemas.microsoft.com/office/drawing/2014/main" id="{A0FCF616-8CBF-4808-AE93-4ADAFB38F798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5135"/>
              <a:ext cx="665819" cy="141885"/>
            </a:xfrm>
            <a:prstGeom prst="bentConnector3">
              <a:avLst>
                <a:gd name="adj1" fmla="val 101825"/>
              </a:avLst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직선 연결선 409">
              <a:extLst>
                <a:ext uri="{FF2B5EF4-FFF2-40B4-BE49-F238E27FC236}">
                  <a16:creationId xmlns:a16="http://schemas.microsoft.com/office/drawing/2014/main" id="{24C99BE2-C528-4EDD-941C-4CBCD2106871}"/>
                </a:ext>
              </a:extLst>
            </p:cNvPr>
            <p:cNvCxnSpPr>
              <a:cxnSpLocks/>
            </p:cNvCxnSpPr>
            <p:nvPr/>
          </p:nvCxnSpPr>
          <p:spPr>
            <a:xfrm>
              <a:off x="3647756" y="2474545"/>
              <a:ext cx="0" cy="142475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2B7D3E09-6127-40F6-9C9D-7AD0B399367F}"/>
                </a:ext>
              </a:extLst>
            </p:cNvPr>
            <p:cNvSpPr txBox="1"/>
            <p:nvPr/>
          </p:nvSpPr>
          <p:spPr>
            <a:xfrm>
              <a:off x="3405836" y="262580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CAB7C81E-1B5F-4766-9C8E-206FD15576DE}"/>
                </a:ext>
              </a:extLst>
            </p:cNvPr>
            <p:cNvSpPr txBox="1"/>
            <p:nvPr/>
          </p:nvSpPr>
          <p:spPr>
            <a:xfrm>
              <a:off x="4063435" y="2617181"/>
              <a:ext cx="495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</a:t>
              </a:r>
              <a:r>
                <a:rPr lang="ko-KR" altLang="en-US" sz="105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</a:p>
          </p:txBody>
        </p:sp>
      </p:grpSp>
      <p:grpSp>
        <p:nvGrpSpPr>
          <p:cNvPr id="421" name="그룹 420">
            <a:extLst>
              <a:ext uri="{FF2B5EF4-FFF2-40B4-BE49-F238E27FC236}">
                <a16:creationId xmlns:a16="http://schemas.microsoft.com/office/drawing/2014/main" id="{72F34E9C-A98E-4422-8ADF-83915AFC485C}"/>
              </a:ext>
            </a:extLst>
          </p:cNvPr>
          <p:cNvGrpSpPr/>
          <p:nvPr/>
        </p:nvGrpSpPr>
        <p:grpSpPr>
          <a:xfrm>
            <a:off x="8086943" y="5664790"/>
            <a:ext cx="938324" cy="148375"/>
            <a:chOff x="7187840" y="2474545"/>
            <a:chExt cx="1329322" cy="142475"/>
          </a:xfrm>
        </p:grpSpPr>
        <p:cxnSp>
          <p:nvCxnSpPr>
            <p:cNvPr id="422" name="직선 연결선 421">
              <a:extLst>
                <a:ext uri="{FF2B5EF4-FFF2-40B4-BE49-F238E27FC236}">
                  <a16:creationId xmlns:a16="http://schemas.microsoft.com/office/drawing/2014/main" id="{213515FF-1307-429D-8F99-521A3CA12A74}"/>
                </a:ext>
              </a:extLst>
            </p:cNvPr>
            <p:cNvCxnSpPr>
              <a:cxnSpLocks/>
            </p:cNvCxnSpPr>
            <p:nvPr/>
          </p:nvCxnSpPr>
          <p:spPr>
            <a:xfrm>
              <a:off x="7187840" y="2474545"/>
              <a:ext cx="0" cy="142475"/>
            </a:xfrm>
            <a:prstGeom prst="line">
              <a:avLst/>
            </a:prstGeom>
            <a:ln w="19050">
              <a:solidFill>
                <a:srgbClr val="1431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3" name="그룹 422">
              <a:extLst>
                <a:ext uri="{FF2B5EF4-FFF2-40B4-BE49-F238E27FC236}">
                  <a16:creationId xmlns:a16="http://schemas.microsoft.com/office/drawing/2014/main" id="{8195DB7E-54DF-4967-9DF6-A62232BE0BB1}"/>
                </a:ext>
              </a:extLst>
            </p:cNvPr>
            <p:cNvGrpSpPr/>
            <p:nvPr/>
          </p:nvGrpSpPr>
          <p:grpSpPr>
            <a:xfrm>
              <a:off x="7187840" y="2474650"/>
              <a:ext cx="1329322" cy="142370"/>
              <a:chOff x="7187840" y="2474650"/>
              <a:chExt cx="1329322" cy="142370"/>
            </a:xfrm>
          </p:grpSpPr>
          <p:cxnSp>
            <p:nvCxnSpPr>
              <p:cNvPr id="424" name="연결선: 꺾임 423">
                <a:extLst>
                  <a:ext uri="{FF2B5EF4-FFF2-40B4-BE49-F238E27FC236}">
                    <a16:creationId xmlns:a16="http://schemas.microsoft.com/office/drawing/2014/main" id="{6D813332-051F-49F3-9F73-28A9BB44FE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7840" y="2475135"/>
                <a:ext cx="665819" cy="141885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1431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연결선: 꺾임 424">
                <a:extLst>
                  <a:ext uri="{FF2B5EF4-FFF2-40B4-BE49-F238E27FC236}">
                    <a16:creationId xmlns:a16="http://schemas.microsoft.com/office/drawing/2014/main" id="{98C7569D-47A6-4A40-AA85-41C022A569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1343" y="2474650"/>
                <a:ext cx="665819" cy="141885"/>
              </a:xfrm>
              <a:prstGeom prst="bentConnector3">
                <a:avLst>
                  <a:gd name="adj1" fmla="val 101825"/>
                </a:avLst>
              </a:prstGeom>
              <a:ln w="19050">
                <a:solidFill>
                  <a:srgbClr val="1431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6" name="TextBox 425">
            <a:extLst>
              <a:ext uri="{FF2B5EF4-FFF2-40B4-BE49-F238E27FC236}">
                <a16:creationId xmlns:a16="http://schemas.microsoft.com/office/drawing/2014/main" id="{AF20970D-644D-480A-93D8-5F58248DEEB9}"/>
              </a:ext>
            </a:extLst>
          </p:cNvPr>
          <p:cNvSpPr txBox="1"/>
          <p:nvPr/>
        </p:nvSpPr>
        <p:spPr>
          <a:xfrm>
            <a:off x="8302598" y="5825776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32DB2301-3AD2-4E35-A7DF-4248689F36E2}"/>
              </a:ext>
            </a:extLst>
          </p:cNvPr>
          <p:cNvSpPr txBox="1"/>
          <p:nvPr/>
        </p:nvSpPr>
        <p:spPr>
          <a:xfrm>
            <a:off x="8769281" y="5825776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51F62936-E70D-4AA8-8FA3-DAB57B8FC715}"/>
              </a:ext>
            </a:extLst>
          </p:cNvPr>
          <p:cNvSpPr txBox="1"/>
          <p:nvPr/>
        </p:nvSpPr>
        <p:spPr>
          <a:xfrm>
            <a:off x="6938241" y="2617181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</p:spTree>
    <p:extLst>
      <p:ext uri="{BB962C8B-B14F-4D97-AF65-F5344CB8AC3E}">
        <p14:creationId xmlns:p14="http://schemas.microsoft.com/office/powerpoint/2010/main" val="102835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개선기회 및 목표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FE28ED1-434F-4908-875B-0785A4F211EA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5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069C248-388C-4DA5-9029-CCD6F68D4A39}"/>
              </a:ext>
            </a:extLst>
          </p:cNvPr>
          <p:cNvSpPr txBox="1"/>
          <p:nvPr/>
        </p:nvSpPr>
        <p:spPr>
          <a:xfrm>
            <a:off x="5278850" y="4248738"/>
            <a:ext cx="3115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KPI(Key Performance Indicator)</a:t>
            </a:r>
            <a:endParaRPr lang="ko-KR" altLang="en-US" sz="16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7184C2-C39C-4C82-A420-0C5CD8FD653B}"/>
              </a:ext>
            </a:extLst>
          </p:cNvPr>
          <p:cNvSpPr/>
          <p:nvPr/>
        </p:nvSpPr>
        <p:spPr>
          <a:xfrm>
            <a:off x="5296617" y="4214235"/>
            <a:ext cx="4214375" cy="2168101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2" name="표 44">
            <a:extLst>
              <a:ext uri="{FF2B5EF4-FFF2-40B4-BE49-F238E27FC236}">
                <a16:creationId xmlns:a16="http://schemas.microsoft.com/office/drawing/2014/main" id="{2C7A67BA-BB94-4964-B79D-DA8F2009E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77373"/>
              </p:ext>
            </p:extLst>
          </p:nvPr>
        </p:nvGraphicFramePr>
        <p:xfrm>
          <a:off x="5377175" y="4612313"/>
          <a:ext cx="4055308" cy="169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827">
                  <a:extLst>
                    <a:ext uri="{9D8B030D-6E8A-4147-A177-3AD203B41FA5}">
                      <a16:colId xmlns:a16="http://schemas.microsoft.com/office/drawing/2014/main" val="762737866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4169344784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2992402939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2475761977"/>
                    </a:ext>
                  </a:extLst>
                </a:gridCol>
              </a:tblGrid>
              <a:tr h="338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성과지표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현수준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목표수준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007887"/>
                  </a:ext>
                </a:extLst>
              </a:tr>
              <a:tr h="33857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21’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22’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3539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63586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실패비용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12597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예방비용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74840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8BF55F2F-BF7F-40A9-8C62-F137A4605085}"/>
              </a:ext>
            </a:extLst>
          </p:cNvPr>
          <p:cNvSpPr txBox="1"/>
          <p:nvPr/>
        </p:nvSpPr>
        <p:spPr>
          <a:xfrm>
            <a:off x="5995357" y="6373452"/>
            <a:ext cx="3613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1%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당 발생하는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억의 품질비용 기준이며 생산량에 따른 편차 있음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018B69D-39F9-4288-A1C5-FAA10B2E7701}"/>
              </a:ext>
            </a:extLst>
          </p:cNvPr>
          <p:cNvSpPr/>
          <p:nvPr/>
        </p:nvSpPr>
        <p:spPr>
          <a:xfrm>
            <a:off x="5906443" y="1309541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067C5A7-40D2-4080-9179-3E6CB35993CE}"/>
              </a:ext>
            </a:extLst>
          </p:cNvPr>
          <p:cNvSpPr/>
          <p:nvPr/>
        </p:nvSpPr>
        <p:spPr>
          <a:xfrm>
            <a:off x="5356498" y="1283662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136C4F01-8D07-45F1-A03E-BCB211CEA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75" b="92125" l="8000" r="92625">
                        <a14:foregroundMark x1="58625" y1="6875" x2="69375" y2="7250"/>
                        <a14:foregroundMark x1="92625" y1="29125" x2="90625" y2="42500"/>
                        <a14:foregroundMark x1="8000" y1="84000" x2="8750" y2="84625"/>
                        <a14:foregroundMark x1="14875" y1="92125" x2="14875" y2="92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06" y="1363259"/>
            <a:ext cx="428355" cy="42835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C91833B-DFC5-42B9-82B5-7594514B18BD}"/>
              </a:ext>
            </a:extLst>
          </p:cNvPr>
          <p:cNvSpPr txBox="1"/>
          <p:nvPr/>
        </p:nvSpPr>
        <p:spPr>
          <a:xfrm>
            <a:off x="5906444" y="1367495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분석을 통한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잠재원인 도출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D0935F8-B6F4-4E30-B5A0-F5C43F6957D2}"/>
              </a:ext>
            </a:extLst>
          </p:cNvPr>
          <p:cNvSpPr txBox="1"/>
          <p:nvPr/>
        </p:nvSpPr>
        <p:spPr>
          <a:xfrm>
            <a:off x="5666572" y="1827339"/>
            <a:ext cx="3382657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제품의 품질 특성 및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조업실적 등에 대한 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Big Data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수행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D4A101-86EA-42A1-8A39-2528EFA111DF}"/>
              </a:ext>
            </a:extLst>
          </p:cNvPr>
          <p:cNvGrpSpPr/>
          <p:nvPr/>
        </p:nvGrpSpPr>
        <p:grpSpPr>
          <a:xfrm>
            <a:off x="5376523" y="1173646"/>
            <a:ext cx="4108590" cy="51588"/>
            <a:chOff x="508958" y="4364966"/>
            <a:chExt cx="2812212" cy="69014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3AAD4499-F094-4B84-AAB4-03D7E623188A}"/>
                </a:ext>
              </a:extLst>
            </p:cNvPr>
            <p:cNvCxnSpPr/>
            <p:nvPr/>
          </p:nvCxnSpPr>
          <p:spPr>
            <a:xfrm>
              <a:off x="508958" y="4408100"/>
              <a:ext cx="281221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8E1F3DC-0CBF-494F-B78C-E24125565328}"/>
                </a:ext>
              </a:extLst>
            </p:cNvPr>
            <p:cNvCxnSpPr/>
            <p:nvPr/>
          </p:nvCxnSpPr>
          <p:spPr>
            <a:xfrm>
              <a:off x="508958" y="4433980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00B784B-5FD8-4315-9405-2B39F61E6E49}"/>
                </a:ext>
              </a:extLst>
            </p:cNvPr>
            <p:cNvCxnSpPr/>
            <p:nvPr/>
          </p:nvCxnSpPr>
          <p:spPr>
            <a:xfrm>
              <a:off x="508958" y="4364966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0B7F1A5-65D5-4C00-96D0-DCD811E11F59}"/>
              </a:ext>
            </a:extLst>
          </p:cNvPr>
          <p:cNvSpPr/>
          <p:nvPr/>
        </p:nvSpPr>
        <p:spPr>
          <a:xfrm>
            <a:off x="5926468" y="2275542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C3DF9-7617-47DE-AE28-C2C27ECD22A7}"/>
              </a:ext>
            </a:extLst>
          </p:cNvPr>
          <p:cNvSpPr/>
          <p:nvPr/>
        </p:nvSpPr>
        <p:spPr>
          <a:xfrm>
            <a:off x="5376523" y="2249663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9C86123-D993-434F-8B7C-64754FF108FD}"/>
              </a:ext>
            </a:extLst>
          </p:cNvPr>
          <p:cNvSpPr txBox="1"/>
          <p:nvPr/>
        </p:nvSpPr>
        <p:spPr>
          <a:xfrm>
            <a:off x="5926469" y="2333496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통계적품질관리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(SPC)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0DA14FA-01CC-4416-BB6D-8ED6C216E974}"/>
              </a:ext>
            </a:extLst>
          </p:cNvPr>
          <p:cNvSpPr txBox="1"/>
          <p:nvPr/>
        </p:nvSpPr>
        <p:spPr>
          <a:xfrm>
            <a:off x="6339821" y="2793340"/>
            <a:ext cx="2076210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근본적 조치 및 개선안 도출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유지관리 계획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3ACA9DF-956B-40D9-991A-0780D72D976C}"/>
              </a:ext>
            </a:extLst>
          </p:cNvPr>
          <p:cNvGrpSpPr/>
          <p:nvPr/>
        </p:nvGrpSpPr>
        <p:grpSpPr>
          <a:xfrm>
            <a:off x="5376523" y="4015009"/>
            <a:ext cx="4108590" cy="51588"/>
            <a:chOff x="508958" y="4364966"/>
            <a:chExt cx="2812212" cy="69014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AA593B72-A087-495D-821F-918DE4E246E6}"/>
                </a:ext>
              </a:extLst>
            </p:cNvPr>
            <p:cNvCxnSpPr/>
            <p:nvPr/>
          </p:nvCxnSpPr>
          <p:spPr>
            <a:xfrm>
              <a:off x="508958" y="4408100"/>
              <a:ext cx="281221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BD62B237-47B4-42B5-A033-3F134238FAB7}"/>
                </a:ext>
              </a:extLst>
            </p:cNvPr>
            <p:cNvCxnSpPr/>
            <p:nvPr/>
          </p:nvCxnSpPr>
          <p:spPr>
            <a:xfrm>
              <a:off x="508958" y="4433980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474CB1CA-B1AE-4D1F-857E-B9CB32553053}"/>
                </a:ext>
              </a:extLst>
            </p:cNvPr>
            <p:cNvCxnSpPr/>
            <p:nvPr/>
          </p:nvCxnSpPr>
          <p:spPr>
            <a:xfrm>
              <a:off x="508958" y="4364966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662A5FB-B80A-4278-8305-570F1692D80F}"/>
              </a:ext>
            </a:extLst>
          </p:cNvPr>
          <p:cNvSpPr/>
          <p:nvPr/>
        </p:nvSpPr>
        <p:spPr>
          <a:xfrm>
            <a:off x="5923640" y="3183300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B633137-2E9B-4D88-97E3-810A7F90CCD4}"/>
              </a:ext>
            </a:extLst>
          </p:cNvPr>
          <p:cNvSpPr/>
          <p:nvPr/>
        </p:nvSpPr>
        <p:spPr>
          <a:xfrm>
            <a:off x="5373695" y="3157421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1763479-43E2-4FB4-8178-223211819A47}"/>
              </a:ext>
            </a:extLst>
          </p:cNvPr>
          <p:cNvSpPr txBox="1"/>
          <p:nvPr/>
        </p:nvSpPr>
        <p:spPr>
          <a:xfrm>
            <a:off x="5923641" y="3241254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SOP (Standard Operation Procedure)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6D14182-08E3-4330-A431-88E849576F50}"/>
              </a:ext>
            </a:extLst>
          </p:cNvPr>
          <p:cNvSpPr txBox="1"/>
          <p:nvPr/>
        </p:nvSpPr>
        <p:spPr>
          <a:xfrm>
            <a:off x="6159060" y="3683846"/>
            <a:ext cx="2432076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 후 성과 및 성능 유지 최상의 작업방법 문서화 </a:t>
            </a: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09F0E2AE-4670-4800-8EE7-C170CB2C9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36" b="94141" l="10000" r="90000">
                        <a14:foregroundMark x1="52747" y1="13086" x2="62637" y2="7031"/>
                        <a14:foregroundMark x1="62637" y1="7031" x2="66813" y2="23828"/>
                        <a14:foregroundMark x1="66813" y1="23828" x2="58681" y2="34180"/>
                        <a14:foregroundMark x1="58681" y1="34180" x2="51319" y2="21094"/>
                        <a14:foregroundMark x1="51319" y1="21094" x2="52747" y2="12695"/>
                        <a14:foregroundMark x1="68689" y1="60700" x2="70769" y2="64453"/>
                        <a14:foregroundMark x1="63516" y1="51367" x2="66694" y2="57101"/>
                        <a14:foregroundMark x1="71283" y1="52584" x2="71538" y2="46680"/>
                        <a14:foregroundMark x1="70769" y1="64453" x2="70959" y2="60075"/>
                        <a14:foregroundMark x1="71538" y1="46680" x2="63516" y2="50977"/>
                        <a14:foregroundMark x1="39341" y1="92773" x2="42308" y2="94141"/>
                        <a14:backgroundMark x1="71319" y1="54492" x2="71319" y2="54492"/>
                        <a14:backgroundMark x1="67692" y1="52539" x2="67692" y2="54297"/>
                        <a14:backgroundMark x1="68901" y1="52539" x2="69780" y2="56445"/>
                        <a14:backgroundMark x1="67473" y1="58008" x2="71978" y2="54297"/>
                        <a14:backgroundMark x1="66374" y1="58008" x2="71758" y2="5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6" y="2315890"/>
            <a:ext cx="648624" cy="364940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DB6F038-140A-44BE-9BB7-1EFB7A0AA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0" b="96500" l="4096" r="95449">
                        <a14:foregroundMark x1="35950" y1="38000" x2="52673" y2="38000"/>
                        <a14:foregroundMark x1="52673" y1="38000" x2="66780" y2="37250"/>
                        <a14:foregroundMark x1="69283" y1="36250" x2="75427" y2="31500"/>
                        <a14:foregroundMark x1="51081" y1="6750" x2="25484" y2="2250"/>
                        <a14:foregroundMark x1="25484" y1="2250" x2="4096" y2="64250"/>
                        <a14:foregroundMark x1="71672" y1="96500" x2="79636" y2="96500"/>
                        <a14:foregroundMark x1="89078" y1="64750" x2="95449" y2="42000"/>
                        <a14:foregroundMark x1="95449" y1="42000" x2="89875" y2="2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549" y="3276408"/>
            <a:ext cx="509894" cy="323690"/>
          </a:xfrm>
          <a:prstGeom prst="rect">
            <a:avLst/>
          </a:prstGeom>
        </p:spPr>
      </p:pic>
      <p:sp>
        <p:nvSpPr>
          <p:cNvPr id="130" name="사각형: 잘린 한쪽 모서리 129">
            <a:extLst>
              <a:ext uri="{FF2B5EF4-FFF2-40B4-BE49-F238E27FC236}">
                <a16:creationId xmlns:a16="http://schemas.microsoft.com/office/drawing/2014/main" id="{08809479-2C11-466D-A0C8-645FA91EA651}"/>
              </a:ext>
            </a:extLst>
          </p:cNvPr>
          <p:cNvSpPr/>
          <p:nvPr/>
        </p:nvSpPr>
        <p:spPr>
          <a:xfrm rot="10800000" flipH="1">
            <a:off x="633011" y="1217148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각 삼각형 130">
            <a:extLst>
              <a:ext uri="{FF2B5EF4-FFF2-40B4-BE49-F238E27FC236}">
                <a16:creationId xmlns:a16="http://schemas.microsoft.com/office/drawing/2014/main" id="{29E56E96-0D23-4CA8-A05C-8D134221FD65}"/>
              </a:ext>
            </a:extLst>
          </p:cNvPr>
          <p:cNvSpPr/>
          <p:nvPr/>
        </p:nvSpPr>
        <p:spPr>
          <a:xfrm rot="5400000">
            <a:off x="4443324" y="2550758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사각형: 잘린 한쪽 모서리 135">
            <a:extLst>
              <a:ext uri="{FF2B5EF4-FFF2-40B4-BE49-F238E27FC236}">
                <a16:creationId xmlns:a16="http://schemas.microsoft.com/office/drawing/2014/main" id="{EBB40D8C-758F-4777-ACAC-6E66B6D373D6}"/>
              </a:ext>
            </a:extLst>
          </p:cNvPr>
          <p:cNvSpPr/>
          <p:nvPr/>
        </p:nvSpPr>
        <p:spPr>
          <a:xfrm rot="10800000" flipH="1">
            <a:off x="621472" y="2993269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직각 삼각형 136">
            <a:extLst>
              <a:ext uri="{FF2B5EF4-FFF2-40B4-BE49-F238E27FC236}">
                <a16:creationId xmlns:a16="http://schemas.microsoft.com/office/drawing/2014/main" id="{11B866D1-BE23-4C4C-9181-A5BA5754E10D}"/>
              </a:ext>
            </a:extLst>
          </p:cNvPr>
          <p:cNvSpPr/>
          <p:nvPr/>
        </p:nvSpPr>
        <p:spPr>
          <a:xfrm rot="5400000">
            <a:off x="4423159" y="4335505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사각형: 잘린 한쪽 모서리 137">
            <a:extLst>
              <a:ext uri="{FF2B5EF4-FFF2-40B4-BE49-F238E27FC236}">
                <a16:creationId xmlns:a16="http://schemas.microsoft.com/office/drawing/2014/main" id="{03187E83-8EB2-4F1C-9A5F-4845863DC90D}"/>
              </a:ext>
            </a:extLst>
          </p:cNvPr>
          <p:cNvSpPr/>
          <p:nvPr/>
        </p:nvSpPr>
        <p:spPr>
          <a:xfrm rot="10800000" flipH="1">
            <a:off x="609933" y="4784024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직각 삼각형 138">
            <a:extLst>
              <a:ext uri="{FF2B5EF4-FFF2-40B4-BE49-F238E27FC236}">
                <a16:creationId xmlns:a16="http://schemas.microsoft.com/office/drawing/2014/main" id="{CB008952-3283-4ED8-8D79-649752E65EE2}"/>
              </a:ext>
            </a:extLst>
          </p:cNvPr>
          <p:cNvSpPr/>
          <p:nvPr/>
        </p:nvSpPr>
        <p:spPr>
          <a:xfrm rot="5400000">
            <a:off x="4411620" y="6126260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9C39D8-E30A-4C92-8A3D-2BAE4BA2A669}"/>
              </a:ext>
            </a:extLst>
          </p:cNvPr>
          <p:cNvSpPr txBox="1"/>
          <p:nvPr/>
        </p:nvSpPr>
        <p:spPr>
          <a:xfrm>
            <a:off x="634194" y="1289332"/>
            <a:ext cx="279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첫째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발생 영향의 분석과 개선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152FEA5-EF48-4703-B88D-14E7BDA8913E}"/>
              </a:ext>
            </a:extLst>
          </p:cNvPr>
          <p:cNvSpPr txBox="1"/>
          <p:nvPr/>
        </p:nvSpPr>
        <p:spPr>
          <a:xfrm>
            <a:off x="634194" y="3076353"/>
            <a:ext cx="3100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둘째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핵심근본원인자 및 최적 조건 도출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BAC84C7-36F4-4D05-981D-A46D1B298DF4}"/>
              </a:ext>
            </a:extLst>
          </p:cNvPr>
          <p:cNvSpPr txBox="1"/>
          <p:nvPr/>
        </p:nvSpPr>
        <p:spPr>
          <a:xfrm>
            <a:off x="625568" y="4870842"/>
            <a:ext cx="263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셋째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최적 설비조합 및 작업 조건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02FB2A-B011-4B53-A581-6049373C8DE1}"/>
              </a:ext>
            </a:extLst>
          </p:cNvPr>
          <p:cNvSpPr txBox="1"/>
          <p:nvPr/>
        </p:nvSpPr>
        <p:spPr>
          <a:xfrm>
            <a:off x="752645" y="1769652"/>
            <a:ext cx="376985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제조과정에서 발생하는 불량은 설비 기인성이 매우 높음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설비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작업시간의 차이에 의한 불량 발생 가능성 확인 및 개선 필요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D97396-F596-4831-B1BC-0500D201047C}"/>
              </a:ext>
            </a:extLst>
          </p:cNvPr>
          <p:cNvSpPr txBox="1"/>
          <p:nvPr/>
        </p:nvSpPr>
        <p:spPr>
          <a:xfrm>
            <a:off x="752645" y="3563556"/>
            <a:ext cx="376985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불량은 공정의 설비 작업조건에 따라 많은 영향을 받음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다양한 모델 활용 및 기술적인 검토를 거쳐 불량영향인자 도출 및 종합적인 최적조건 도출 가능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9C0B0BE-C687-4ACD-89EB-C12431C282FD}"/>
              </a:ext>
            </a:extLst>
          </p:cNvPr>
          <p:cNvSpPr txBox="1"/>
          <p:nvPr/>
        </p:nvSpPr>
        <p:spPr>
          <a:xfrm>
            <a:off x="752645" y="5242058"/>
            <a:ext cx="3769857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 진행 경로에 따른 불량률 발생 차이의 확인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설비 경로 분석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 공정의 진행 설비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작업조건에 따른 후 공정의 불량률 예측과 최적 설비 조합 및 작업조건 제시 요망</a:t>
            </a: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B5D890A-6A61-463A-9701-85775BD96183}"/>
              </a:ext>
            </a:extLst>
          </p:cNvPr>
          <p:cNvCxnSpPr>
            <a:cxnSpLocks/>
          </p:cNvCxnSpPr>
          <p:nvPr/>
        </p:nvCxnSpPr>
        <p:spPr>
          <a:xfrm>
            <a:off x="735393" y="1689442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122A5091-16FE-4391-A9AC-E6295CFB3516}"/>
              </a:ext>
            </a:extLst>
          </p:cNvPr>
          <p:cNvCxnSpPr>
            <a:cxnSpLocks/>
          </p:cNvCxnSpPr>
          <p:nvPr/>
        </p:nvCxnSpPr>
        <p:spPr>
          <a:xfrm>
            <a:off x="735393" y="3476463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C613BC6-CAA1-4BE3-A370-113DD325CB41}"/>
              </a:ext>
            </a:extLst>
          </p:cNvPr>
          <p:cNvCxnSpPr>
            <a:cxnSpLocks/>
          </p:cNvCxnSpPr>
          <p:nvPr/>
        </p:nvCxnSpPr>
        <p:spPr>
          <a:xfrm>
            <a:off x="735393" y="5242075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554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93AE02-0CC0-47FE-93DA-84CDD65FCDF2}"/>
              </a:ext>
            </a:extLst>
          </p:cNvPr>
          <p:cNvSpPr/>
          <p:nvPr/>
        </p:nvSpPr>
        <p:spPr>
          <a:xfrm>
            <a:off x="6613607" y="1887160"/>
            <a:ext cx="2193964" cy="4496387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데이터셋 소개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분석계획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6F23D0ED-0BD7-484E-8FBF-3495F50F15CF}"/>
              </a:ext>
            </a:extLst>
          </p:cNvPr>
          <p:cNvSpPr/>
          <p:nvPr/>
        </p:nvSpPr>
        <p:spPr>
          <a:xfrm>
            <a:off x="781783" y="1234856"/>
            <a:ext cx="2853412" cy="33515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원천 데이터</a:t>
            </a:r>
          </a:p>
        </p:txBody>
      </p:sp>
      <p:sp>
        <p:nvSpPr>
          <p:cNvPr id="75" name="화살표: 갈매기형 수장 74">
            <a:extLst>
              <a:ext uri="{FF2B5EF4-FFF2-40B4-BE49-F238E27FC236}">
                <a16:creationId xmlns:a16="http://schemas.microsoft.com/office/drawing/2014/main" id="{AAFDD4F5-3AAE-4C9C-9DDB-21D28E16012F}"/>
              </a:ext>
            </a:extLst>
          </p:cNvPr>
          <p:cNvSpPr/>
          <p:nvPr/>
        </p:nvSpPr>
        <p:spPr>
          <a:xfrm>
            <a:off x="3527558" y="1234856"/>
            <a:ext cx="2853412" cy="335158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구축</a:t>
            </a:r>
          </a:p>
        </p:txBody>
      </p:sp>
      <p:sp>
        <p:nvSpPr>
          <p:cNvPr id="80" name="화살표: 갈매기형 수장 79">
            <a:extLst>
              <a:ext uri="{FF2B5EF4-FFF2-40B4-BE49-F238E27FC236}">
                <a16:creationId xmlns:a16="http://schemas.microsoft.com/office/drawing/2014/main" id="{BFBECA67-FE0D-4AC7-AC38-5AB45005B855}"/>
              </a:ext>
            </a:extLst>
          </p:cNvPr>
          <p:cNvSpPr/>
          <p:nvPr/>
        </p:nvSpPr>
        <p:spPr>
          <a:xfrm>
            <a:off x="6273333" y="1234856"/>
            <a:ext cx="2853412" cy="335158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및 활용 계획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504B49A-3C7A-46A9-BFA3-8C86AD09E8A9}"/>
              </a:ext>
            </a:extLst>
          </p:cNvPr>
          <p:cNvSpPr/>
          <p:nvPr/>
        </p:nvSpPr>
        <p:spPr>
          <a:xfrm>
            <a:off x="1302380" y="1953140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3E1260BC-2EA2-40B9-8EBB-82BCCA80D4A6}"/>
              </a:ext>
            </a:extLst>
          </p:cNvPr>
          <p:cNvSpPr/>
          <p:nvPr/>
        </p:nvSpPr>
        <p:spPr>
          <a:xfrm>
            <a:off x="1378512" y="2503868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(ex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배기량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등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99FCBE-5488-44E4-8FDE-591453DFABE7}"/>
              </a:ext>
            </a:extLst>
          </p:cNvPr>
          <p:cNvSpPr txBox="1"/>
          <p:nvPr/>
        </p:nvSpPr>
        <p:spPr>
          <a:xfrm>
            <a:off x="1302378" y="2242430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MFG_PROCESS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4362432-6AFE-4B6F-8414-15862D971F71}"/>
              </a:ext>
            </a:extLst>
          </p:cNvPr>
          <p:cNvSpPr txBox="1"/>
          <p:nvPr/>
        </p:nvSpPr>
        <p:spPr>
          <a:xfrm>
            <a:off x="1302379" y="1976269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작업상태 정보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D8779AD-47BD-41E5-8192-9ACC7CA45F1F}"/>
              </a:ext>
            </a:extLst>
          </p:cNvPr>
          <p:cNvSpPr/>
          <p:nvPr/>
        </p:nvSpPr>
        <p:spPr>
          <a:xfrm>
            <a:off x="1302376" y="3512786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003F7F6-2986-437D-A0E1-AEB1FE65AA2C}"/>
              </a:ext>
            </a:extLst>
          </p:cNvPr>
          <p:cNvSpPr txBox="1"/>
          <p:nvPr/>
        </p:nvSpPr>
        <p:spPr>
          <a:xfrm>
            <a:off x="1302374" y="3802076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050D22B-16C5-4B87-BF67-8F9359976530}"/>
              </a:ext>
            </a:extLst>
          </p:cNvPr>
          <p:cNvSpPr txBox="1"/>
          <p:nvPr/>
        </p:nvSpPr>
        <p:spPr>
          <a:xfrm>
            <a:off x="1302375" y="3535915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진행 설비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9700A0-FB48-431E-A33E-E1238FBFC8CC}"/>
              </a:ext>
            </a:extLst>
          </p:cNvPr>
          <p:cNvSpPr/>
          <p:nvPr/>
        </p:nvSpPr>
        <p:spPr>
          <a:xfrm>
            <a:off x="1302376" y="5041391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0943C2A-0D3B-4BE2-AB92-FD79D019F2BA}"/>
              </a:ext>
            </a:extLst>
          </p:cNvPr>
          <p:cNvSpPr txBox="1"/>
          <p:nvPr/>
        </p:nvSpPr>
        <p:spPr>
          <a:xfrm>
            <a:off x="1302374" y="5330681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MFG_TAT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58E345-2129-44C9-980C-01BE2D37C779}"/>
              </a:ext>
            </a:extLst>
          </p:cNvPr>
          <p:cNvSpPr txBox="1"/>
          <p:nvPr/>
        </p:nvSpPr>
        <p:spPr>
          <a:xfrm>
            <a:off x="1302375" y="506452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공정시간 정보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78659E71-BF14-4F52-982F-9E8E0087B9F7}"/>
              </a:ext>
            </a:extLst>
          </p:cNvPr>
          <p:cNvSpPr/>
          <p:nvPr/>
        </p:nvSpPr>
        <p:spPr>
          <a:xfrm>
            <a:off x="1378508" y="4063514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 공정이 이루어지는 설비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AAA12AB6-6C84-402E-9E7C-F530E279F79C}"/>
              </a:ext>
            </a:extLst>
          </p:cNvPr>
          <p:cNvSpPr/>
          <p:nvPr/>
        </p:nvSpPr>
        <p:spPr>
          <a:xfrm>
            <a:off x="1378508" y="5597672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공정별 소요시간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A3F8FD2-421E-4FCF-A7B8-C348F840FEED}"/>
              </a:ext>
            </a:extLst>
          </p:cNvPr>
          <p:cNvSpPr/>
          <p:nvPr/>
        </p:nvSpPr>
        <p:spPr>
          <a:xfrm rot="16200000">
            <a:off x="3467826" y="2155249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화살표: 아래쪽 101">
            <a:extLst>
              <a:ext uri="{FF2B5EF4-FFF2-40B4-BE49-F238E27FC236}">
                <a16:creationId xmlns:a16="http://schemas.microsoft.com/office/drawing/2014/main" id="{CC9FD5EC-9622-40EB-859D-4E64E97DB46C}"/>
              </a:ext>
            </a:extLst>
          </p:cNvPr>
          <p:cNvSpPr/>
          <p:nvPr/>
        </p:nvSpPr>
        <p:spPr>
          <a:xfrm rot="13771071">
            <a:off x="3483770" y="2793088"/>
            <a:ext cx="117555" cy="1359491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4A95C69-D8D5-4AFD-AF63-383A99E59E07}"/>
              </a:ext>
            </a:extLst>
          </p:cNvPr>
          <p:cNvSpPr/>
          <p:nvPr/>
        </p:nvSpPr>
        <p:spPr>
          <a:xfrm>
            <a:off x="4123286" y="1953140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1C82CB78-A2A7-421D-AE64-DA9DD05F991D}"/>
              </a:ext>
            </a:extLst>
          </p:cNvPr>
          <p:cNvSpPr/>
          <p:nvPr/>
        </p:nvSpPr>
        <p:spPr>
          <a:xfrm>
            <a:off x="4199418" y="2503868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제품별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공정이 이루어지는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작업조건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DC0211-B3FC-4472-8680-7C39B4DE8EB4}"/>
              </a:ext>
            </a:extLst>
          </p:cNvPr>
          <p:cNvSpPr txBox="1"/>
          <p:nvPr/>
        </p:nvSpPr>
        <p:spPr>
          <a:xfrm>
            <a:off x="4123284" y="2242430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MFG_MACHINE_PROCESS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1C02157-7923-4AC2-81AF-6E61A4E608CB}"/>
              </a:ext>
            </a:extLst>
          </p:cNvPr>
          <p:cNvSpPr txBox="1"/>
          <p:nvPr/>
        </p:nvSpPr>
        <p:spPr>
          <a:xfrm>
            <a:off x="4123285" y="1976269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</a:t>
            </a:r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작업조건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D47B0-BE9F-4544-B47D-9D2DA0713A99}"/>
              </a:ext>
            </a:extLst>
          </p:cNvPr>
          <p:cNvSpPr txBox="1"/>
          <p:nvPr/>
        </p:nvSpPr>
        <p:spPr>
          <a:xfrm>
            <a:off x="3226975" y="2442304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73AACC9-B11F-49F5-A8F9-86A194D253C4}"/>
              </a:ext>
            </a:extLst>
          </p:cNvPr>
          <p:cNvSpPr txBox="1"/>
          <p:nvPr/>
        </p:nvSpPr>
        <p:spPr>
          <a:xfrm rot="19199944">
            <a:off x="3198500" y="3197980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설비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98899CC-A090-4C5F-9609-F1D90A6583A7}"/>
              </a:ext>
            </a:extLst>
          </p:cNvPr>
          <p:cNvSpPr/>
          <p:nvPr/>
        </p:nvSpPr>
        <p:spPr>
          <a:xfrm>
            <a:off x="4123282" y="3512786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F6B1990C-3BD5-45D5-9616-4871ECDB7E47}"/>
              </a:ext>
            </a:extLst>
          </p:cNvPr>
          <p:cNvSpPr/>
          <p:nvPr/>
        </p:nvSpPr>
        <p:spPr>
          <a:xfrm>
            <a:off x="4199414" y="4063514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제품별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 소요시간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1424EB9-BF29-4E8E-9BF2-9A1E4D36A046}"/>
              </a:ext>
            </a:extLst>
          </p:cNvPr>
          <p:cNvSpPr txBox="1"/>
          <p:nvPr/>
        </p:nvSpPr>
        <p:spPr>
          <a:xfrm>
            <a:off x="4123280" y="3802076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MFG_MACHINE_TAT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CA60F10-2741-45B6-A8D9-DAE7CB7CEF7E}"/>
              </a:ext>
            </a:extLst>
          </p:cNvPr>
          <p:cNvSpPr txBox="1"/>
          <p:nvPr/>
        </p:nvSpPr>
        <p:spPr>
          <a:xfrm>
            <a:off x="4123281" y="3535915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공정시간</a:t>
            </a:r>
          </a:p>
        </p:txBody>
      </p:sp>
      <p:sp>
        <p:nvSpPr>
          <p:cNvPr id="112" name="화살표: 아래쪽 111">
            <a:extLst>
              <a:ext uri="{FF2B5EF4-FFF2-40B4-BE49-F238E27FC236}">
                <a16:creationId xmlns:a16="http://schemas.microsoft.com/office/drawing/2014/main" id="{26A7B041-E328-405F-82BB-9E7BE963AED8}"/>
              </a:ext>
            </a:extLst>
          </p:cNvPr>
          <p:cNvSpPr/>
          <p:nvPr/>
        </p:nvSpPr>
        <p:spPr>
          <a:xfrm rot="16200000">
            <a:off x="3493387" y="3767798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화살표: 아래쪽 112">
            <a:extLst>
              <a:ext uri="{FF2B5EF4-FFF2-40B4-BE49-F238E27FC236}">
                <a16:creationId xmlns:a16="http://schemas.microsoft.com/office/drawing/2014/main" id="{A8C140A8-D131-456F-98D7-019C1F4EFA53}"/>
              </a:ext>
            </a:extLst>
          </p:cNvPr>
          <p:cNvSpPr/>
          <p:nvPr/>
        </p:nvSpPr>
        <p:spPr>
          <a:xfrm rot="13771071">
            <a:off x="3509331" y="4405637"/>
            <a:ext cx="117555" cy="1359491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48B78C-CB0A-4B12-A2DE-E82E411DEA27}"/>
              </a:ext>
            </a:extLst>
          </p:cNvPr>
          <p:cNvSpPr txBox="1"/>
          <p:nvPr/>
        </p:nvSpPr>
        <p:spPr>
          <a:xfrm>
            <a:off x="3252536" y="4054853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설비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EB4C5BF-BCFA-461A-AF09-6CCD6099792B}"/>
              </a:ext>
            </a:extLst>
          </p:cNvPr>
          <p:cNvSpPr txBox="1"/>
          <p:nvPr/>
        </p:nvSpPr>
        <p:spPr>
          <a:xfrm rot="19199944">
            <a:off x="3133493" y="4810529"/>
            <a:ext cx="8322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소요시간</a:t>
            </a:r>
          </a:p>
        </p:txBody>
      </p:sp>
      <p:sp>
        <p:nvSpPr>
          <p:cNvPr id="116" name="화살표: 아래쪽 115">
            <a:extLst>
              <a:ext uri="{FF2B5EF4-FFF2-40B4-BE49-F238E27FC236}">
                <a16:creationId xmlns:a16="http://schemas.microsoft.com/office/drawing/2014/main" id="{CB5FF1CD-0A1A-427A-AB88-8D6191EEAAF0}"/>
              </a:ext>
            </a:extLst>
          </p:cNvPr>
          <p:cNvSpPr/>
          <p:nvPr/>
        </p:nvSpPr>
        <p:spPr>
          <a:xfrm rot="16200000">
            <a:off x="3493387" y="5331993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3727FD6-BA82-45A1-BA1B-701E9A313867}"/>
              </a:ext>
            </a:extLst>
          </p:cNvPr>
          <p:cNvSpPr txBox="1"/>
          <p:nvPr/>
        </p:nvSpPr>
        <p:spPr>
          <a:xfrm>
            <a:off x="3147435" y="5619290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</a:t>
            </a:r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결합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5F0800E-5C8D-4C0A-8869-55F00FA21D1E}"/>
              </a:ext>
            </a:extLst>
          </p:cNvPr>
          <p:cNvSpPr/>
          <p:nvPr/>
        </p:nvSpPr>
        <p:spPr>
          <a:xfrm>
            <a:off x="4123284" y="5043461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DF311DC5-A5DA-48CC-8524-AD106F7F865F}"/>
              </a:ext>
            </a:extLst>
          </p:cNvPr>
          <p:cNvSpPr/>
          <p:nvPr/>
        </p:nvSpPr>
        <p:spPr>
          <a:xfrm>
            <a:off x="4199416" y="5594189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단위의 불량률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월별 불량률 추이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D78AF7B-CA54-4604-8F79-1BCB5D2261C6}"/>
              </a:ext>
            </a:extLst>
          </p:cNvPr>
          <p:cNvSpPr txBox="1"/>
          <p:nvPr/>
        </p:nvSpPr>
        <p:spPr>
          <a:xfrm>
            <a:off x="4123282" y="5332751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MFG_TAT_LOT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A95390A-AC48-4D74-9559-50D1B64646D6}"/>
              </a:ext>
            </a:extLst>
          </p:cNvPr>
          <p:cNvSpPr txBox="1"/>
          <p:nvPr/>
        </p:nvSpPr>
        <p:spPr>
          <a:xfrm>
            <a:off x="4123283" y="506659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불량률</a:t>
            </a: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7E24BA85-61F3-47D9-A3ED-01382D00F09E}"/>
              </a:ext>
            </a:extLst>
          </p:cNvPr>
          <p:cNvSpPr/>
          <p:nvPr/>
        </p:nvSpPr>
        <p:spPr>
          <a:xfrm rot="16200000">
            <a:off x="6037222" y="3755881"/>
            <a:ext cx="499648" cy="505605"/>
          </a:xfrm>
          <a:prstGeom prst="downArrow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D53994-42BF-4DC0-8ECF-8594FFF2DEF8}"/>
              </a:ext>
            </a:extLst>
          </p:cNvPr>
          <p:cNvSpPr/>
          <p:nvPr/>
        </p:nvSpPr>
        <p:spPr>
          <a:xfrm>
            <a:off x="6682122" y="1953140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EBC2AFA9-1DB8-4D37-84B2-46D85468ACF2}"/>
              </a:ext>
            </a:extLst>
          </p:cNvPr>
          <p:cNvSpPr/>
          <p:nvPr/>
        </p:nvSpPr>
        <p:spPr>
          <a:xfrm>
            <a:off x="6818705" y="2253268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Lot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날짜별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 추세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7269B5-047A-4365-9ED1-B064473EE265}"/>
              </a:ext>
            </a:extLst>
          </p:cNvPr>
          <p:cNvSpPr txBox="1"/>
          <p:nvPr/>
        </p:nvSpPr>
        <p:spPr>
          <a:xfrm>
            <a:off x="6682120" y="1976268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패턴 분석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6684463-6BA3-4985-B64B-61AA93CEE071}"/>
              </a:ext>
            </a:extLst>
          </p:cNvPr>
          <p:cNvSpPr/>
          <p:nvPr/>
        </p:nvSpPr>
        <p:spPr>
          <a:xfrm>
            <a:off x="6682122" y="2843293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A8DF50A-5F99-4636-8099-C83FADBA1118}"/>
              </a:ext>
            </a:extLst>
          </p:cNvPr>
          <p:cNvSpPr/>
          <p:nvPr/>
        </p:nvSpPr>
        <p:spPr>
          <a:xfrm>
            <a:off x="6818705" y="3143421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작업시간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파라미터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8DC809-0176-4B50-92ED-C5898C1680A6}"/>
              </a:ext>
            </a:extLst>
          </p:cNvPr>
          <p:cNvSpPr txBox="1"/>
          <p:nvPr/>
        </p:nvSpPr>
        <p:spPr>
          <a:xfrm>
            <a:off x="6682120" y="2866421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유의차 분석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A058AFC-1F40-4C79-882E-648283F9EA1A}"/>
              </a:ext>
            </a:extLst>
          </p:cNvPr>
          <p:cNvSpPr/>
          <p:nvPr/>
        </p:nvSpPr>
        <p:spPr>
          <a:xfrm>
            <a:off x="6682122" y="3738837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03C8AF0F-5500-40F1-AC37-D5A6C6A8B5CE}"/>
              </a:ext>
            </a:extLst>
          </p:cNvPr>
          <p:cNvSpPr/>
          <p:nvPr/>
        </p:nvSpPr>
        <p:spPr>
          <a:xfrm>
            <a:off x="6818705" y="4038965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최저 불량률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경로 탐색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BEC8B4A-0A6A-4855-B450-EC3992C48BF1}"/>
              </a:ext>
            </a:extLst>
          </p:cNvPr>
          <p:cNvSpPr txBox="1"/>
          <p:nvPr/>
        </p:nvSpPr>
        <p:spPr>
          <a:xfrm>
            <a:off x="6682120" y="3761965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경로 탐색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9DDA44E-CD7B-4791-A83D-E3DF2EA2E01E}"/>
              </a:ext>
            </a:extLst>
          </p:cNvPr>
          <p:cNvSpPr/>
          <p:nvPr/>
        </p:nvSpPr>
        <p:spPr>
          <a:xfrm>
            <a:off x="6688652" y="4642890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E645E31-CA32-441F-A31B-9905ADCF3B8E}"/>
              </a:ext>
            </a:extLst>
          </p:cNvPr>
          <p:cNvSpPr/>
          <p:nvPr/>
        </p:nvSpPr>
        <p:spPr>
          <a:xfrm>
            <a:off x="6825235" y="4943018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파라미터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특성별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구분 및 분석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553F790-DA9D-4376-916A-84B40EE6CF39}"/>
              </a:ext>
            </a:extLst>
          </p:cNvPr>
          <p:cNvSpPr txBox="1"/>
          <p:nvPr/>
        </p:nvSpPr>
        <p:spPr>
          <a:xfrm>
            <a:off x="6688650" y="4666018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94ECBC8-6F64-4549-9B0F-CEC9EB86D541}"/>
              </a:ext>
            </a:extLst>
          </p:cNvPr>
          <p:cNvSpPr/>
          <p:nvPr/>
        </p:nvSpPr>
        <p:spPr>
          <a:xfrm>
            <a:off x="6682087" y="5566100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957A65F6-25D3-4275-ADC5-5FE695694FE8}"/>
              </a:ext>
            </a:extLst>
          </p:cNvPr>
          <p:cNvSpPr/>
          <p:nvPr/>
        </p:nvSpPr>
        <p:spPr>
          <a:xfrm>
            <a:off x="6818670" y="5866228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 주요 영향 인자 선정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28D28B8-E8D5-43DC-81AC-3993F10EB674}"/>
              </a:ext>
            </a:extLst>
          </p:cNvPr>
          <p:cNvSpPr txBox="1"/>
          <p:nvPr/>
        </p:nvSpPr>
        <p:spPr>
          <a:xfrm>
            <a:off x="6682085" y="5589228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67C11E4-4523-4484-A80E-0DA668D05C32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6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929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유의차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552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752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2392</TotalTime>
  <Words>1868</Words>
  <Application>Microsoft Office PowerPoint</Application>
  <PresentationFormat>A4 용지(210x297mm)</PresentationFormat>
  <Paragraphs>521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나눔스퀘어OTF_ac Bold</vt:lpstr>
      <vt:lpstr>나눔스퀘어OTF_ac ExtraBold</vt:lpstr>
      <vt:lpstr>나눔스퀘어</vt:lpstr>
      <vt:lpstr>Arial</vt:lpstr>
      <vt:lpstr>맑은 고딕</vt:lpstr>
      <vt:lpstr>Arial Black</vt:lpstr>
      <vt:lpstr>Calibri Light</vt:lpstr>
      <vt:lpstr>Calibri</vt:lpstr>
      <vt:lpstr>나눔스퀘어OTF_ac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Hyemin</dc:creator>
  <cp:lastModifiedBy>Seo Hyemin</cp:lastModifiedBy>
  <cp:revision>132</cp:revision>
  <dcterms:created xsi:type="dcterms:W3CDTF">2020-02-19T13:37:33Z</dcterms:created>
  <dcterms:modified xsi:type="dcterms:W3CDTF">2020-04-29T12:22:53Z</dcterms:modified>
</cp:coreProperties>
</file>